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Layouts/slideLayout39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vml" ContentType="application/vnd.openxmlformats-officedocument.vmlDrawing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6" r:id="rId5"/>
  </p:sldMasterIdLst>
  <p:notesMasterIdLst>
    <p:notesMasterId r:id="rId63"/>
  </p:notesMasterIdLst>
  <p:handoutMasterIdLst>
    <p:handoutMasterId r:id="rId64"/>
  </p:handoutMasterIdLst>
  <p:sldIdLst>
    <p:sldId id="1292" r:id="rId6"/>
    <p:sldId id="447" r:id="rId7"/>
    <p:sldId id="384" r:id="rId8"/>
    <p:sldId id="1252" r:id="rId9"/>
    <p:sldId id="1254" r:id="rId10"/>
    <p:sldId id="461" r:id="rId11"/>
    <p:sldId id="1284" r:id="rId12"/>
    <p:sldId id="298" r:id="rId13"/>
    <p:sldId id="1285" r:id="rId14"/>
    <p:sldId id="441" r:id="rId15"/>
    <p:sldId id="446" r:id="rId16"/>
    <p:sldId id="1256" r:id="rId17"/>
    <p:sldId id="453" r:id="rId18"/>
    <p:sldId id="452" r:id="rId19"/>
    <p:sldId id="310" r:id="rId20"/>
    <p:sldId id="1291" r:id="rId21"/>
    <p:sldId id="311" r:id="rId22"/>
    <p:sldId id="313" r:id="rId23"/>
    <p:sldId id="1279" r:id="rId24"/>
    <p:sldId id="318" r:id="rId25"/>
    <p:sldId id="486" r:id="rId26"/>
    <p:sldId id="1239" r:id="rId27"/>
    <p:sldId id="328" r:id="rId28"/>
    <p:sldId id="329" r:id="rId29"/>
    <p:sldId id="330" r:id="rId30"/>
    <p:sldId id="331" r:id="rId31"/>
    <p:sldId id="332" r:id="rId32"/>
    <p:sldId id="1263" r:id="rId33"/>
    <p:sldId id="334" r:id="rId34"/>
    <p:sldId id="337" r:id="rId35"/>
    <p:sldId id="339" r:id="rId36"/>
    <p:sldId id="340" r:id="rId37"/>
    <p:sldId id="1240" r:id="rId38"/>
    <p:sldId id="1241" r:id="rId39"/>
    <p:sldId id="1045" r:id="rId40"/>
    <p:sldId id="1242" r:id="rId41"/>
    <p:sldId id="1244" r:id="rId42"/>
    <p:sldId id="1245" r:id="rId43"/>
    <p:sldId id="1246" r:id="rId44"/>
    <p:sldId id="1247" r:id="rId45"/>
    <p:sldId id="1280" r:id="rId46"/>
    <p:sldId id="1248" r:id="rId47"/>
    <p:sldId id="470" r:id="rId48"/>
    <p:sldId id="482" r:id="rId49"/>
    <p:sldId id="483" r:id="rId50"/>
    <p:sldId id="1264" r:id="rId51"/>
    <p:sldId id="1265" r:id="rId52"/>
    <p:sldId id="1267" r:id="rId53"/>
    <p:sldId id="1266" r:id="rId54"/>
    <p:sldId id="1281" r:id="rId55"/>
    <p:sldId id="1282" r:id="rId56"/>
    <p:sldId id="1283" r:id="rId57"/>
    <p:sldId id="1274" r:id="rId58"/>
    <p:sldId id="1275" r:id="rId59"/>
    <p:sldId id="1276" r:id="rId60"/>
    <p:sldId id="1277" r:id="rId61"/>
    <p:sldId id="1278" r:id="rId62"/>
  </p:sldIdLst>
  <p:sldSz cx="12188825" cy="6858000"/>
  <p:notesSz cx="6858000" cy="9144000"/>
  <p:custDataLst>
    <p:tags r:id="rId65"/>
  </p:custDataLst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8" pos="3839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E2FFC5"/>
    <a:srgbClr val="CDFF9B"/>
    <a:srgbClr val="D5FFAB"/>
    <a:srgbClr val="008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532" autoAdjust="0"/>
    <p:restoredTop sz="88331" autoAdjust="0"/>
  </p:normalViewPr>
  <p:slideViewPr>
    <p:cSldViewPr showGuides="1">
      <p:cViewPr varScale="1">
        <p:scale>
          <a:sx n="102" d="100"/>
          <a:sy n="102" d="100"/>
        </p:scale>
        <p:origin x="-996" y="-102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8" d="100"/>
          <a:sy n="88" d="100"/>
        </p:scale>
        <p:origin x="3072" y="7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notesMaster" Target="notesMasters/notesMaster1.xml"/><Relationship Id="rId68" Type="http://schemas.openxmlformats.org/officeDocument/2006/relationships/theme" Target="theme/theme1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61" Type="http://schemas.openxmlformats.org/officeDocument/2006/relationships/slide" Target="slides/slide56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handoutMaster" Target="handoutMasters/handoutMaster1.xml"/><Relationship Id="rId69" Type="http://schemas.openxmlformats.org/officeDocument/2006/relationships/tableStyles" Target="tableStyle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viewProps" Target="viewProps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71A8D7CD-8991-473A-98DD-9481C69F516C}" type="datetime1">
              <a:rPr lang="ru-RU" smtClean="0"/>
              <a:pPr rtl="0"/>
              <a:t>23.10.2019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CA4CBEF8-5CDE-472B-839B-B8BB0C881006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2632892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389E2E-5006-462F-9CFF-40BE8892199F}" type="datetime1">
              <a:rPr lang="ru-RU" smtClean="0"/>
              <a:pPr/>
              <a:t>23.10.2019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6BB98AFB-CB0D-4DFE-87B9-B4B0D0DE73CD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="" xmlns:p14="http://schemas.microsoft.com/office/powerpoint/2010/main" val="25128058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6BB98AFB-CB0D-4DFE-87B9-B4B0D0DE73CD}" type="slidenum">
              <a:rPr lang="ru-RU" noProof="0" smtClean="0"/>
              <a:pPr rtl="0"/>
              <a:t>1</a:t>
            </a:fld>
            <a:endParaRPr lang="ru-RU" noProof="0" dirty="0"/>
          </a:p>
        </p:txBody>
      </p:sp>
    </p:spTree>
    <p:extLst>
      <p:ext uri="{BB962C8B-B14F-4D97-AF65-F5344CB8AC3E}">
        <p14:creationId xmlns="" xmlns:p14="http://schemas.microsoft.com/office/powerpoint/2010/main" val="14030970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366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>
              <a:cs typeface="Arial" charset="0"/>
            </a:endParaRPr>
          </a:p>
        </p:txBody>
      </p:sp>
      <p:sp>
        <p:nvSpPr>
          <p:cNvPr id="11366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C236ECA-C517-47C1-B912-82929F72FE92}" type="slidenum">
              <a:rPr lang="ru-RU" smtClean="0">
                <a:cs typeface="Arial" charset="0"/>
              </a:rPr>
              <a:pPr/>
              <a:t>29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80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EAF5054-DC4F-4FF0-BF9E-DA0EE586BA15}" type="slidenum">
              <a:rPr lang="ru-RU" smtClean="0">
                <a:latin typeface="Arial" charset="0"/>
                <a:cs typeface="Arial" charset="0"/>
              </a:rPr>
              <a:pPr/>
              <a:t>31</a:t>
            </a:fld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503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381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ru-RU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85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792BE6A-9C7C-4FFA-AB7C-E180F8AC4187}" type="slidenum">
              <a:rPr lang="ru-RU" smtClean="0">
                <a:latin typeface="Arial" charset="0"/>
                <a:cs typeface="Arial" charset="0"/>
              </a:rPr>
              <a:pPr/>
              <a:t>32</a:t>
            </a:fld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505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585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ru-RU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04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CCE3CC3-DA90-467B-BA7E-A5625DEC1175}" type="slidenum">
              <a:rPr lang="ru-RU" smtClean="0">
                <a:latin typeface="Arial" charset="0"/>
                <a:cs typeface="Arial" charset="0"/>
              </a:rPr>
              <a:pPr/>
              <a:t>35</a:t>
            </a:fld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514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405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ru-RU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21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D0A4E2A-7CFB-4D5C-AA1A-13D0493D2DC2}" type="slidenum">
              <a:rPr lang="ru-RU" smtClean="0">
                <a:latin typeface="Arial" charset="0"/>
                <a:cs typeface="Arial" charset="0"/>
              </a:rPr>
              <a:pPr/>
              <a:t>37</a:t>
            </a:fld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521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121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ru-RU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26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3D5265B-177A-4604-B284-1105E685EDB5}" type="slidenum">
              <a:rPr lang="ru-RU" smtClean="0">
                <a:latin typeface="Arial" charset="0"/>
                <a:cs typeface="Arial" charset="0"/>
              </a:rPr>
              <a:pPr/>
              <a:t>38</a:t>
            </a:fld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523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326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ru-RU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8924381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6BB98AFB-CB0D-4DFE-87B9-B4B0D0DE73CD}" type="slidenum">
              <a:rPr lang="ru-RU" noProof="0" smtClean="0"/>
              <a:pPr rtl="0"/>
              <a:t>51</a:t>
            </a:fld>
            <a:endParaRPr lang="ru-RU" noProof="0" dirty="0"/>
          </a:p>
        </p:txBody>
      </p:sp>
    </p:spTree>
    <p:extLst>
      <p:ext uri="{BB962C8B-B14F-4D97-AF65-F5344CB8AC3E}">
        <p14:creationId xmlns="" xmlns:p14="http://schemas.microsoft.com/office/powerpoint/2010/main" val="35269563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6BB98AFB-CB0D-4DFE-87B9-B4B0D0DE73CD}" type="slidenum">
              <a:rPr lang="ru-RU" noProof="0" smtClean="0"/>
              <a:pPr rtl="0"/>
              <a:t>52</a:t>
            </a:fld>
            <a:endParaRPr lang="ru-RU" noProof="0" dirty="0"/>
          </a:p>
        </p:txBody>
      </p:sp>
    </p:spTree>
    <p:extLst>
      <p:ext uri="{BB962C8B-B14F-4D97-AF65-F5344CB8AC3E}">
        <p14:creationId xmlns="" xmlns:p14="http://schemas.microsoft.com/office/powerpoint/2010/main" val="15300064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6BB98AFB-CB0D-4DFE-87B9-B4B0D0DE73CD}" type="slidenum">
              <a:rPr lang="ru-RU" noProof="0" smtClean="0"/>
              <a:pPr rtl="0"/>
              <a:t>54</a:t>
            </a:fld>
            <a:endParaRPr lang="ru-RU" noProof="0" dirty="0"/>
          </a:p>
        </p:txBody>
      </p:sp>
    </p:spTree>
    <p:extLst>
      <p:ext uri="{BB962C8B-B14F-4D97-AF65-F5344CB8AC3E}">
        <p14:creationId xmlns="" xmlns:p14="http://schemas.microsoft.com/office/powerpoint/2010/main" val="28982138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B98AFB-CB0D-4DFE-87B9-B4B0D0DE73CD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Medium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Medium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9357069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6BB98AFB-CB0D-4DFE-87B9-B4B0D0DE73CD}" type="slidenum">
              <a:rPr lang="ru-RU" noProof="0" smtClean="0"/>
              <a:pPr rtl="0"/>
              <a:t>56</a:t>
            </a:fld>
            <a:endParaRPr lang="ru-RU" noProof="0" dirty="0"/>
          </a:p>
        </p:txBody>
      </p:sp>
    </p:spTree>
    <p:extLst>
      <p:ext uri="{BB962C8B-B14F-4D97-AF65-F5344CB8AC3E}">
        <p14:creationId xmlns="" xmlns:p14="http://schemas.microsoft.com/office/powerpoint/2010/main" val="12187477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>
              <a:cs typeface="Arial" charset="0"/>
            </a:endParaRPr>
          </a:p>
        </p:txBody>
      </p:sp>
      <p:sp>
        <p:nvSpPr>
          <p:cNvPr id="3072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7ADB04B-2D02-4029-86C2-AC449FE96167}" type="slidenum">
              <a:rPr lang="ru-RU" smtClean="0">
                <a:cs typeface="Arial" charset="0"/>
              </a:rPr>
              <a:pPr/>
              <a:t>9</a:t>
            </a:fld>
            <a:endParaRPr lang="ru-RU">
              <a:cs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723614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6BB98AFB-CB0D-4DFE-87B9-B4B0D0DE73CD}" type="slidenum">
              <a:rPr lang="ru-RU" noProof="0" smtClean="0"/>
              <a:pPr rtl="0"/>
              <a:t>10</a:t>
            </a:fld>
            <a:endParaRPr lang="ru-RU" noProof="0" dirty="0"/>
          </a:p>
        </p:txBody>
      </p:sp>
    </p:spTree>
    <p:extLst>
      <p:ext uri="{BB962C8B-B14F-4D97-AF65-F5344CB8AC3E}">
        <p14:creationId xmlns="" xmlns:p14="http://schemas.microsoft.com/office/powerpoint/2010/main" val="32777947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6BB98AFB-CB0D-4DFE-87B9-B4B0D0DE73CD}" type="slidenum">
              <a:rPr lang="ru-RU" noProof="0" smtClean="0"/>
              <a:pPr rtl="0"/>
              <a:t>11</a:t>
            </a:fld>
            <a:endParaRPr lang="ru-RU" noProof="0" dirty="0"/>
          </a:p>
        </p:txBody>
      </p:sp>
    </p:spTree>
    <p:extLst>
      <p:ext uri="{BB962C8B-B14F-4D97-AF65-F5344CB8AC3E}">
        <p14:creationId xmlns="" xmlns:p14="http://schemas.microsoft.com/office/powerpoint/2010/main" val="35687012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6BB98AFB-CB0D-4DFE-87B9-B4B0D0DE73CD}" type="slidenum">
              <a:rPr lang="ru-RU" noProof="0" smtClean="0"/>
              <a:pPr rtl="0"/>
              <a:t>13</a:t>
            </a:fld>
            <a:endParaRPr lang="ru-RU" noProof="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dirty="0">
              <a:cs typeface="Arial" charset="0"/>
            </a:endParaRPr>
          </a:p>
        </p:txBody>
      </p:sp>
      <p:sp>
        <p:nvSpPr>
          <p:cNvPr id="3072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7ADB04B-2D02-4029-86C2-AC449FE96167}" type="slidenum">
              <a:rPr lang="ru-RU" smtClean="0">
                <a:cs typeface="Arial" charset="0"/>
              </a:rPr>
              <a:pPr/>
              <a:t>16</a:t>
            </a:fld>
            <a:endParaRPr lang="ru-RU">
              <a:cs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781626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>
              <a:cs typeface="Arial" charset="0"/>
            </a:endParaRPr>
          </a:p>
        </p:txBody>
      </p:sp>
      <p:sp>
        <p:nvSpPr>
          <p:cNvPr id="3072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7ADB04B-2D02-4029-86C2-AC449FE96167}" type="slidenum">
              <a:rPr lang="ru-RU" smtClean="0">
                <a:cs typeface="Arial" charset="0"/>
              </a:rPr>
              <a:pPr/>
              <a:t>20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6BB98AFB-CB0D-4DFE-87B9-B4B0D0DE73CD}" type="slidenum">
              <a:rPr lang="ru-RU" noProof="0" smtClean="0"/>
              <a:pPr rtl="0"/>
              <a:t>28</a:t>
            </a:fld>
            <a:endParaRPr lang="ru-RU" noProof="0" dirty="0"/>
          </a:p>
        </p:txBody>
      </p:sp>
    </p:spTree>
    <p:extLst>
      <p:ext uri="{BB962C8B-B14F-4D97-AF65-F5344CB8AC3E}">
        <p14:creationId xmlns="" xmlns:p14="http://schemas.microsoft.com/office/powerpoint/2010/main" val="37681005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65214" y="533400"/>
            <a:ext cx="5029200" cy="2514601"/>
          </a:xfrm>
        </p:spPr>
        <p:txBody>
          <a:bodyPr rtlCol="0">
            <a:normAutofit/>
          </a:bodyPr>
          <a:lstStyle>
            <a:lvl1pPr>
              <a:defRPr sz="54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65212" y="3403600"/>
            <a:ext cx="5029201" cy="1397000"/>
          </a:xfrm>
        </p:spPr>
        <p:txBody>
          <a:bodyPr rtlCol="0">
            <a:normAutofit/>
          </a:bodyPr>
          <a:lstStyle>
            <a:lvl1pPr marL="0" indent="0" algn="l">
              <a:spcBef>
                <a:spcPts val="600"/>
              </a:spcBef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 noProof="0"/>
              <a:t>Образец подзаголовка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1496C0B-B31D-497F-9CE4-6E431D417F46}" type="datetime1">
              <a:rPr lang="ru-RU" noProof="0" smtClean="0"/>
              <a:pPr rtl="0"/>
              <a:t>23.10.2019</a:t>
            </a:fld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AEAE4A8-A6E5-453E-B946-FB774B73F48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="" xmlns:p14="http://schemas.microsoft.com/office/powerpoint/2010/main" val="6647520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15F7D0D-9C0B-42C0-9BF9-5FB54A607EF4}" type="datetime1">
              <a:rPr lang="ru-RU" noProof="0" smtClean="0"/>
              <a:pPr rtl="0"/>
              <a:t>23.10.2019</a:t>
            </a:fld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AEAE4A8-A6E5-453E-B946-FB774B73F48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="" xmlns:p14="http://schemas.microsoft.com/office/powerpoint/2010/main" val="26680935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61412" y="533400"/>
            <a:ext cx="2362201" cy="5486400"/>
          </a:xfrm>
        </p:spPr>
        <p:txBody>
          <a:bodyPr vert="eaVert"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5213" y="533400"/>
            <a:ext cx="7467599" cy="5486400"/>
          </a:xfrm>
        </p:spPr>
        <p:txBody>
          <a:bodyPr vert="eaVert"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33E89C5-D85E-4904-A3B3-21A025A36710}" type="datetime1">
              <a:rPr lang="ru-RU" noProof="0" smtClean="0"/>
              <a:pPr rtl="0"/>
              <a:t>23.10.2019</a:t>
            </a:fld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AEAE4A8-A6E5-453E-B946-FB774B73F48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="" xmlns:p14="http://schemas.microsoft.com/office/powerpoint/2010/main" val="1882449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0" y="200177"/>
            <a:ext cx="12188825" cy="7757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799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6">
            <a:extLst>
              <a:ext uri="{FF2B5EF4-FFF2-40B4-BE49-F238E27FC236}">
                <a16:creationId xmlns="" xmlns:a16="http://schemas.microsoft.com/office/drawing/2014/main" id="{55674156-3125-48CE-B7AD-16F5FF6CA05A}"/>
              </a:ext>
            </a:extLst>
          </p:cNvPr>
          <p:cNvSpPr/>
          <p:nvPr userDrawn="1"/>
        </p:nvSpPr>
        <p:spPr>
          <a:xfrm>
            <a:off x="0" y="6597352"/>
            <a:ext cx="12188825" cy="26064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99"/>
          </a:p>
        </p:txBody>
      </p:sp>
      <p:sp>
        <p:nvSpPr>
          <p:cNvPr id="10" name="텍스트 개체 틀 2">
            <a:extLst>
              <a:ext uri="{FF2B5EF4-FFF2-40B4-BE49-F238E27FC236}">
                <a16:creationId xmlns="" xmlns:a16="http://schemas.microsoft.com/office/drawing/2014/main" id="{BEA53C6E-B822-48C1-AE43-123E9E431F6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0" y="1005382"/>
            <a:ext cx="12188825" cy="419379"/>
          </a:xfrm>
          <a:prstGeom prst="rect">
            <a:avLst/>
          </a:prstGeom>
        </p:spPr>
        <p:txBody>
          <a:bodyPr anchor="ctr"/>
          <a:lstStyle>
            <a:lvl1pPr marL="0" marR="0" indent="0" algn="ctr" defTabSz="91412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399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marR="0" lvl="0" indent="0" algn="ctr" defTabSz="91412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/>
              <a:t>Subtitle in this line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22894004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="" xmlns:a16="http://schemas.microsoft.com/office/drawing/2014/main" id="{CD079DFE-31BE-4F2D-A3F9-C3DC56D775D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656945" y="3"/>
            <a:ext cx="6531882" cy="6857999"/>
          </a:xfrm>
          <a:custGeom>
            <a:avLst/>
            <a:gdLst>
              <a:gd name="connsiteX0" fmla="*/ 2592666 w 6533583"/>
              <a:gd name="connsiteY0" fmla="*/ 0 h 6857999"/>
              <a:gd name="connsiteX1" fmla="*/ 6533583 w 6533583"/>
              <a:gd name="connsiteY1" fmla="*/ 0 h 6857999"/>
              <a:gd name="connsiteX2" fmla="*/ 6533583 w 6533583"/>
              <a:gd name="connsiteY2" fmla="*/ 1085634 h 6857999"/>
              <a:gd name="connsiteX3" fmla="*/ 4351340 w 6533583"/>
              <a:gd name="connsiteY3" fmla="*/ 6857999 h 6857999"/>
              <a:gd name="connsiteX4" fmla="*/ 0 w 6533583"/>
              <a:gd name="connsiteY4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33583" h="6857999">
                <a:moveTo>
                  <a:pt x="2592666" y="0"/>
                </a:moveTo>
                <a:lnTo>
                  <a:pt x="6533583" y="0"/>
                </a:lnTo>
                <a:lnTo>
                  <a:pt x="6533583" y="1085634"/>
                </a:lnTo>
                <a:lnTo>
                  <a:pt x="4351340" y="6857999"/>
                </a:lnTo>
                <a:lnTo>
                  <a:pt x="0" y="68579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12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799"/>
            </a:lvl1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40775945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990600"/>
            <a:ext cx="3886743" cy="58674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402" indent="0">
              <a:buNone/>
              <a:defRPr sz="3732"/>
            </a:lvl2pPr>
            <a:lvl3pPr marL="1218804" indent="0">
              <a:buNone/>
              <a:defRPr sz="3199"/>
            </a:lvl3pPr>
            <a:lvl4pPr marL="1828205" indent="0">
              <a:buNone/>
              <a:defRPr sz="2666"/>
            </a:lvl4pPr>
            <a:lvl5pPr marL="2437607" indent="0">
              <a:buNone/>
              <a:defRPr sz="2666"/>
            </a:lvl5pPr>
            <a:lvl6pPr marL="3047010" indent="0">
              <a:buNone/>
              <a:defRPr sz="2666"/>
            </a:lvl6pPr>
            <a:lvl7pPr marL="3656412" indent="0">
              <a:buNone/>
              <a:defRPr sz="2666"/>
            </a:lvl7pPr>
            <a:lvl8pPr marL="4265813" indent="0">
              <a:buNone/>
              <a:defRPr sz="2666"/>
            </a:lvl8pPr>
            <a:lvl9pPr marL="4875215" indent="0">
              <a:buNone/>
              <a:defRPr sz="2666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4078714" y="1"/>
            <a:ext cx="8110111" cy="36210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402" indent="0">
              <a:buNone/>
              <a:defRPr sz="3732"/>
            </a:lvl2pPr>
            <a:lvl3pPr marL="1218804" indent="0">
              <a:buNone/>
              <a:defRPr sz="3199"/>
            </a:lvl3pPr>
            <a:lvl4pPr marL="1828205" indent="0">
              <a:buNone/>
              <a:defRPr sz="2666"/>
            </a:lvl4pPr>
            <a:lvl5pPr marL="2437607" indent="0">
              <a:buNone/>
              <a:defRPr sz="2666"/>
            </a:lvl5pPr>
            <a:lvl6pPr marL="3047010" indent="0">
              <a:buNone/>
              <a:defRPr sz="2666"/>
            </a:lvl6pPr>
            <a:lvl7pPr marL="3656412" indent="0">
              <a:buNone/>
              <a:defRPr sz="2666"/>
            </a:lvl7pPr>
            <a:lvl8pPr marL="4265813" indent="0">
              <a:buNone/>
              <a:defRPr sz="2666"/>
            </a:lvl8pPr>
            <a:lvl9pPr marL="4875215" indent="0">
              <a:buNone/>
              <a:defRPr sz="2666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11448428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>
            <a:extLst>
              <a:ext uri="{FF2B5EF4-FFF2-40B4-BE49-F238E27FC236}">
                <a16:creationId xmlns="" xmlns:a16="http://schemas.microsoft.com/office/drawing/2014/main" id="{001BC926-532D-4A29-930A-236814050938}"/>
              </a:ext>
            </a:extLst>
          </p:cNvPr>
          <p:cNvSpPr>
            <a:spLocks noChangeAspect="1"/>
          </p:cNvSpPr>
          <p:nvPr userDrawn="1"/>
        </p:nvSpPr>
        <p:spPr>
          <a:xfrm>
            <a:off x="7117459" y="5067541"/>
            <a:ext cx="4296561" cy="4353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699"/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AE3E906F-6E18-4B03-BE88-75566ECC92F8}"/>
              </a:ext>
            </a:extLst>
          </p:cNvPr>
          <p:cNvSpPr/>
          <p:nvPr userDrawn="1"/>
        </p:nvSpPr>
        <p:spPr>
          <a:xfrm>
            <a:off x="0" y="1988840"/>
            <a:ext cx="12188825" cy="288032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99"/>
          </a:p>
        </p:txBody>
      </p:sp>
      <p:grpSp>
        <p:nvGrpSpPr>
          <p:cNvPr id="2" name="Graphic 14">
            <a:extLst>
              <a:ext uri="{FF2B5EF4-FFF2-40B4-BE49-F238E27FC236}">
                <a16:creationId xmlns="" xmlns:a16="http://schemas.microsoft.com/office/drawing/2014/main" id="{5EBDAAFC-71A9-4BA2-A27E-C4F1F4BA22EC}"/>
              </a:ext>
            </a:extLst>
          </p:cNvPr>
          <p:cNvGrpSpPr/>
          <p:nvPr userDrawn="1"/>
        </p:nvGrpSpPr>
        <p:grpSpPr>
          <a:xfrm>
            <a:off x="6865520" y="1360225"/>
            <a:ext cx="4998042" cy="3932069"/>
            <a:chOff x="2444748" y="555045"/>
            <a:chExt cx="7282048" cy="5727454"/>
          </a:xfrm>
        </p:grpSpPr>
        <p:sp>
          <p:nvSpPr>
            <p:cNvPr id="6" name="Freeform: Shape 5">
              <a:extLst>
                <a:ext uri="{FF2B5EF4-FFF2-40B4-BE49-F238E27FC236}">
                  <a16:creationId xmlns="" xmlns:a16="http://schemas.microsoft.com/office/drawing/2014/main" id="{16173859-0352-4FD9-B3BD-10167F74D9C0}"/>
                </a:ext>
              </a:extLst>
            </p:cNvPr>
            <p:cNvSpPr/>
            <p:nvPr/>
          </p:nvSpPr>
          <p:spPr>
            <a:xfrm>
              <a:off x="4964693" y="5443837"/>
              <a:ext cx="2168250" cy="818208"/>
            </a:xfrm>
            <a:custGeom>
              <a:avLst/>
              <a:gdLst>
                <a:gd name="connsiteX0" fmla="*/ 1941333 w 2168250"/>
                <a:gd name="connsiteY0" fmla="*/ 525699 h 818207"/>
                <a:gd name="connsiteX1" fmla="*/ 1785874 w 2168250"/>
                <a:gd name="connsiteY1" fmla="*/ 30683 h 818207"/>
                <a:gd name="connsiteX2" fmla="*/ 1114943 w 2168250"/>
                <a:gd name="connsiteY2" fmla="*/ 30683 h 818207"/>
                <a:gd name="connsiteX3" fmla="*/ 1065851 w 2168250"/>
                <a:gd name="connsiteY3" fmla="*/ 30683 h 818207"/>
                <a:gd name="connsiteX4" fmla="*/ 390830 w 2168250"/>
                <a:gd name="connsiteY4" fmla="*/ 30683 h 818207"/>
                <a:gd name="connsiteX5" fmla="*/ 235370 w 2168250"/>
                <a:gd name="connsiteY5" fmla="*/ 525699 h 818207"/>
                <a:gd name="connsiteX6" fmla="*/ 259916 w 2168250"/>
                <a:gd name="connsiteY6" fmla="*/ 816162 h 818207"/>
                <a:gd name="connsiteX7" fmla="*/ 1065851 w 2168250"/>
                <a:gd name="connsiteY7" fmla="*/ 816162 h 818207"/>
                <a:gd name="connsiteX8" fmla="*/ 1114943 w 2168250"/>
                <a:gd name="connsiteY8" fmla="*/ 816162 h 818207"/>
                <a:gd name="connsiteX9" fmla="*/ 1920878 w 2168250"/>
                <a:gd name="connsiteY9" fmla="*/ 816162 h 818207"/>
                <a:gd name="connsiteX10" fmla="*/ 1941333 w 2168250"/>
                <a:gd name="connsiteY10" fmla="*/ 525699 h 81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8250" h="818207">
                  <a:moveTo>
                    <a:pt x="1941333" y="525699"/>
                  </a:moveTo>
                  <a:cubicBezTo>
                    <a:pt x="1789965" y="370239"/>
                    <a:pt x="1785874" y="30683"/>
                    <a:pt x="1785874" y="30683"/>
                  </a:cubicBezTo>
                  <a:lnTo>
                    <a:pt x="1114943" y="30683"/>
                  </a:lnTo>
                  <a:lnTo>
                    <a:pt x="1065851" y="30683"/>
                  </a:lnTo>
                  <a:lnTo>
                    <a:pt x="390830" y="30683"/>
                  </a:lnTo>
                  <a:cubicBezTo>
                    <a:pt x="390830" y="30683"/>
                    <a:pt x="386739" y="366148"/>
                    <a:pt x="235370" y="525699"/>
                  </a:cubicBezTo>
                  <a:cubicBezTo>
                    <a:pt x="84002" y="681158"/>
                    <a:pt x="-149188" y="816162"/>
                    <a:pt x="259916" y="816162"/>
                  </a:cubicBezTo>
                  <a:cubicBezTo>
                    <a:pt x="587199" y="816162"/>
                    <a:pt x="939029" y="816162"/>
                    <a:pt x="1065851" y="816162"/>
                  </a:cubicBezTo>
                  <a:cubicBezTo>
                    <a:pt x="1098579" y="816162"/>
                    <a:pt x="1114943" y="816162"/>
                    <a:pt x="1114943" y="816162"/>
                  </a:cubicBezTo>
                  <a:cubicBezTo>
                    <a:pt x="1245857" y="816162"/>
                    <a:pt x="1597686" y="816162"/>
                    <a:pt x="1920878" y="816162"/>
                  </a:cubicBezTo>
                  <a:cubicBezTo>
                    <a:pt x="2329982" y="816162"/>
                    <a:pt x="2092702" y="681158"/>
                    <a:pt x="1941333" y="525699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53000">
                  <a:schemeClr val="bg1">
                    <a:lumMod val="85000"/>
                  </a:schemeClr>
                </a:gs>
                <a:gs pos="83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799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="" xmlns:a16="http://schemas.microsoft.com/office/drawing/2014/main" id="{7945F6B7-E4A6-48B1-9406-9E425F295FFF}"/>
                </a:ext>
              </a:extLst>
            </p:cNvPr>
            <p:cNvSpPr/>
            <p:nvPr/>
          </p:nvSpPr>
          <p:spPr>
            <a:xfrm>
              <a:off x="2444748" y="555045"/>
              <a:ext cx="7282048" cy="4950157"/>
            </a:xfrm>
            <a:custGeom>
              <a:avLst/>
              <a:gdLst>
                <a:gd name="connsiteX0" fmla="*/ 7038632 w 7282048"/>
                <a:gd name="connsiteY0" fmla="*/ 30683 h 4950157"/>
                <a:gd name="connsiteX1" fmla="*/ 3704436 w 7282048"/>
                <a:gd name="connsiteY1" fmla="*/ 30683 h 4950157"/>
                <a:gd name="connsiteX2" fmla="*/ 3589886 w 7282048"/>
                <a:gd name="connsiteY2" fmla="*/ 30683 h 4950157"/>
                <a:gd name="connsiteX3" fmla="*/ 259781 w 7282048"/>
                <a:gd name="connsiteY3" fmla="*/ 30683 h 4950157"/>
                <a:gd name="connsiteX4" fmla="*/ 30683 w 7282048"/>
                <a:gd name="connsiteY4" fmla="*/ 259781 h 4950157"/>
                <a:gd name="connsiteX5" fmla="*/ 30683 w 7282048"/>
                <a:gd name="connsiteY5" fmla="*/ 4698558 h 4950157"/>
                <a:gd name="connsiteX6" fmla="*/ 239326 w 7282048"/>
                <a:gd name="connsiteY6" fmla="*/ 4931748 h 4950157"/>
                <a:gd name="connsiteX7" fmla="*/ 7042723 w 7282048"/>
                <a:gd name="connsiteY7" fmla="*/ 4931748 h 4950157"/>
                <a:gd name="connsiteX8" fmla="*/ 7251366 w 7282048"/>
                <a:gd name="connsiteY8" fmla="*/ 4698558 h 4950157"/>
                <a:gd name="connsiteX9" fmla="*/ 7251366 w 7282048"/>
                <a:gd name="connsiteY9" fmla="*/ 259781 h 4950157"/>
                <a:gd name="connsiteX10" fmla="*/ 7038632 w 7282048"/>
                <a:gd name="connsiteY10" fmla="*/ 30683 h 4950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82048" h="4950157">
                  <a:moveTo>
                    <a:pt x="7038632" y="30683"/>
                  </a:moveTo>
                  <a:lnTo>
                    <a:pt x="3704436" y="30683"/>
                  </a:lnTo>
                  <a:lnTo>
                    <a:pt x="3589886" y="30683"/>
                  </a:lnTo>
                  <a:lnTo>
                    <a:pt x="259781" y="30683"/>
                  </a:lnTo>
                  <a:cubicBezTo>
                    <a:pt x="141141" y="30683"/>
                    <a:pt x="30683" y="128868"/>
                    <a:pt x="30683" y="259781"/>
                  </a:cubicBezTo>
                  <a:lnTo>
                    <a:pt x="30683" y="4698558"/>
                  </a:lnTo>
                  <a:cubicBezTo>
                    <a:pt x="30683" y="4829472"/>
                    <a:pt x="124777" y="4931748"/>
                    <a:pt x="239326" y="4931748"/>
                  </a:cubicBezTo>
                  <a:lnTo>
                    <a:pt x="7042723" y="4931748"/>
                  </a:lnTo>
                  <a:cubicBezTo>
                    <a:pt x="7157272" y="4931748"/>
                    <a:pt x="7251366" y="4825380"/>
                    <a:pt x="7251366" y="4698558"/>
                  </a:cubicBezTo>
                  <a:lnTo>
                    <a:pt x="7251366" y="259781"/>
                  </a:lnTo>
                  <a:cubicBezTo>
                    <a:pt x="7251366" y="128868"/>
                    <a:pt x="7157272" y="30683"/>
                    <a:pt x="7038632" y="30683"/>
                  </a:cubicBez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799" dirty="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="" xmlns:a16="http://schemas.microsoft.com/office/drawing/2014/main" id="{37CA7AAB-8778-4F88-BE73-6CB5FA0E0E6A}"/>
                </a:ext>
              </a:extLst>
            </p:cNvPr>
            <p:cNvSpPr/>
            <p:nvPr/>
          </p:nvSpPr>
          <p:spPr>
            <a:xfrm>
              <a:off x="8706599" y="5435655"/>
              <a:ext cx="490925" cy="81821"/>
            </a:xfrm>
            <a:custGeom>
              <a:avLst/>
              <a:gdLst>
                <a:gd name="connsiteX0" fmla="*/ 32212 w 490924"/>
                <a:gd name="connsiteY0" fmla="*/ 30683 h 81820"/>
                <a:gd name="connsiteX1" fmla="*/ 64939 w 490924"/>
                <a:gd name="connsiteY1" fmla="*/ 71593 h 81820"/>
                <a:gd name="connsiteX2" fmla="*/ 461771 w 490924"/>
                <a:gd name="connsiteY2" fmla="*/ 71593 h 81820"/>
                <a:gd name="connsiteX3" fmla="*/ 498590 w 490924"/>
                <a:gd name="connsiteY3" fmla="*/ 30683 h 81820"/>
                <a:gd name="connsiteX4" fmla="*/ 32212 w 490924"/>
                <a:gd name="connsiteY4" fmla="*/ 30683 h 8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924" h="81820">
                  <a:moveTo>
                    <a:pt x="32212" y="30683"/>
                  </a:moveTo>
                  <a:cubicBezTo>
                    <a:pt x="32212" y="30683"/>
                    <a:pt x="19938" y="67502"/>
                    <a:pt x="64939" y="71593"/>
                  </a:cubicBezTo>
                  <a:lnTo>
                    <a:pt x="461771" y="71593"/>
                  </a:lnTo>
                  <a:cubicBezTo>
                    <a:pt x="461771" y="71593"/>
                    <a:pt x="502681" y="75684"/>
                    <a:pt x="498590" y="30683"/>
                  </a:cubicBezTo>
                  <a:lnTo>
                    <a:pt x="32212" y="30683"/>
                  </a:ln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799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="" xmlns:a16="http://schemas.microsoft.com/office/drawing/2014/main" id="{9BD4C418-0F80-4101-A919-833900A7CEFD}"/>
                </a:ext>
              </a:extLst>
            </p:cNvPr>
            <p:cNvSpPr/>
            <p:nvPr/>
          </p:nvSpPr>
          <p:spPr>
            <a:xfrm>
              <a:off x="2481568" y="595956"/>
              <a:ext cx="7200228" cy="4336501"/>
            </a:xfrm>
            <a:custGeom>
              <a:avLst/>
              <a:gdLst>
                <a:gd name="connsiteX0" fmla="*/ 6973175 w 7200227"/>
                <a:gd name="connsiteY0" fmla="*/ 30683 h 4336501"/>
                <a:gd name="connsiteX1" fmla="*/ 3671707 w 7200227"/>
                <a:gd name="connsiteY1" fmla="*/ 30683 h 4336501"/>
                <a:gd name="connsiteX2" fmla="*/ 3561249 w 7200227"/>
                <a:gd name="connsiteY2" fmla="*/ 30683 h 4336501"/>
                <a:gd name="connsiteX3" fmla="*/ 259781 w 7200227"/>
                <a:gd name="connsiteY3" fmla="*/ 30683 h 4336501"/>
                <a:gd name="connsiteX4" fmla="*/ 30683 w 7200227"/>
                <a:gd name="connsiteY4" fmla="*/ 231144 h 4336501"/>
                <a:gd name="connsiteX5" fmla="*/ 30683 w 7200227"/>
                <a:gd name="connsiteY5" fmla="*/ 4330365 h 4336501"/>
                <a:gd name="connsiteX6" fmla="*/ 7185909 w 7200227"/>
                <a:gd name="connsiteY6" fmla="*/ 4330365 h 4336501"/>
                <a:gd name="connsiteX7" fmla="*/ 7185909 w 7200227"/>
                <a:gd name="connsiteY7" fmla="*/ 231144 h 4336501"/>
                <a:gd name="connsiteX8" fmla="*/ 6973175 w 7200227"/>
                <a:gd name="connsiteY8" fmla="*/ 30683 h 433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4336501">
                  <a:moveTo>
                    <a:pt x="6973175" y="30683"/>
                  </a:moveTo>
                  <a:lnTo>
                    <a:pt x="3671707" y="30683"/>
                  </a:lnTo>
                  <a:lnTo>
                    <a:pt x="3561249" y="30683"/>
                  </a:lnTo>
                  <a:lnTo>
                    <a:pt x="259781" y="30683"/>
                  </a:lnTo>
                  <a:cubicBezTo>
                    <a:pt x="141141" y="30683"/>
                    <a:pt x="30683" y="112504"/>
                    <a:pt x="30683" y="231144"/>
                  </a:cubicBezTo>
                  <a:lnTo>
                    <a:pt x="30683" y="4330365"/>
                  </a:lnTo>
                  <a:lnTo>
                    <a:pt x="7185909" y="4330365"/>
                  </a:lnTo>
                  <a:lnTo>
                    <a:pt x="7185909" y="231144"/>
                  </a:lnTo>
                  <a:cubicBezTo>
                    <a:pt x="7185909" y="112504"/>
                    <a:pt x="7091815" y="30683"/>
                    <a:pt x="6973175" y="30683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799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="" xmlns:a16="http://schemas.microsoft.com/office/drawing/2014/main" id="{EB2511B1-DF8F-4023-8CEE-586AEE878B8D}"/>
                </a:ext>
              </a:extLst>
            </p:cNvPr>
            <p:cNvSpPr/>
            <p:nvPr/>
          </p:nvSpPr>
          <p:spPr>
            <a:xfrm>
              <a:off x="4968919" y="6159768"/>
              <a:ext cx="2168250" cy="122731"/>
            </a:xfrm>
            <a:custGeom>
              <a:avLst/>
              <a:gdLst>
                <a:gd name="connsiteX0" fmla="*/ 30683 w 2168250"/>
                <a:gd name="connsiteY0" fmla="*/ 34774 h 122731"/>
                <a:gd name="connsiteX1" fmla="*/ 30683 w 2168250"/>
                <a:gd name="connsiteY1" fmla="*/ 34774 h 122731"/>
                <a:gd name="connsiteX2" fmla="*/ 30683 w 2168250"/>
                <a:gd name="connsiteY2" fmla="*/ 38865 h 122731"/>
                <a:gd name="connsiteX3" fmla="*/ 30683 w 2168250"/>
                <a:gd name="connsiteY3" fmla="*/ 38865 h 122731"/>
                <a:gd name="connsiteX4" fmla="*/ 263872 w 2168250"/>
                <a:gd name="connsiteY4" fmla="*/ 96140 h 122731"/>
                <a:gd name="connsiteX5" fmla="*/ 1069807 w 2168250"/>
                <a:gd name="connsiteY5" fmla="*/ 96140 h 122731"/>
                <a:gd name="connsiteX6" fmla="*/ 1118899 w 2168250"/>
                <a:gd name="connsiteY6" fmla="*/ 96140 h 122731"/>
                <a:gd name="connsiteX7" fmla="*/ 1924834 w 2168250"/>
                <a:gd name="connsiteY7" fmla="*/ 96140 h 122731"/>
                <a:gd name="connsiteX8" fmla="*/ 2153932 w 2168250"/>
                <a:gd name="connsiteY8" fmla="*/ 30683 h 122731"/>
                <a:gd name="connsiteX9" fmla="*/ 2137568 w 2168250"/>
                <a:gd name="connsiteY9" fmla="*/ 30683 h 122731"/>
                <a:gd name="connsiteX10" fmla="*/ 2137568 w 2168250"/>
                <a:gd name="connsiteY10" fmla="*/ 30683 h 122731"/>
                <a:gd name="connsiteX11" fmla="*/ 30683 w 2168250"/>
                <a:gd name="connsiteY11" fmla="*/ 30683 h 12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8250" h="122731">
                  <a:moveTo>
                    <a:pt x="30683" y="34774"/>
                  </a:moveTo>
                  <a:lnTo>
                    <a:pt x="30683" y="34774"/>
                  </a:lnTo>
                  <a:cubicBezTo>
                    <a:pt x="30683" y="38865"/>
                    <a:pt x="30683" y="38865"/>
                    <a:pt x="30683" y="38865"/>
                  </a:cubicBezTo>
                  <a:lnTo>
                    <a:pt x="30683" y="38865"/>
                  </a:lnTo>
                  <a:cubicBezTo>
                    <a:pt x="30683" y="79775"/>
                    <a:pt x="96139" y="96140"/>
                    <a:pt x="263872" y="96140"/>
                  </a:cubicBezTo>
                  <a:cubicBezTo>
                    <a:pt x="591155" y="96140"/>
                    <a:pt x="942984" y="96140"/>
                    <a:pt x="1069807" y="96140"/>
                  </a:cubicBezTo>
                  <a:cubicBezTo>
                    <a:pt x="1102535" y="96140"/>
                    <a:pt x="1118899" y="96140"/>
                    <a:pt x="1118899" y="96140"/>
                  </a:cubicBezTo>
                  <a:cubicBezTo>
                    <a:pt x="1249812" y="96140"/>
                    <a:pt x="1601642" y="96140"/>
                    <a:pt x="1924834" y="96140"/>
                  </a:cubicBezTo>
                  <a:cubicBezTo>
                    <a:pt x="2092566" y="96140"/>
                    <a:pt x="2149841" y="75684"/>
                    <a:pt x="2153932" y="30683"/>
                  </a:cubicBezTo>
                  <a:lnTo>
                    <a:pt x="2137568" y="30683"/>
                  </a:lnTo>
                  <a:lnTo>
                    <a:pt x="2137568" y="30683"/>
                  </a:lnTo>
                  <a:lnTo>
                    <a:pt x="30683" y="3068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799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="" xmlns:a16="http://schemas.microsoft.com/office/drawing/2014/main" id="{2BDA56B7-7F45-4702-8E59-4222CE520868}"/>
                </a:ext>
              </a:extLst>
            </p:cNvPr>
            <p:cNvSpPr/>
            <p:nvPr/>
          </p:nvSpPr>
          <p:spPr>
            <a:xfrm>
              <a:off x="2481568" y="4903820"/>
              <a:ext cx="7200228" cy="572745"/>
            </a:xfrm>
            <a:custGeom>
              <a:avLst/>
              <a:gdLst>
                <a:gd name="connsiteX0" fmla="*/ 30683 w 7200227"/>
                <a:gd name="connsiteY0" fmla="*/ 362057 h 572745"/>
                <a:gd name="connsiteX1" fmla="*/ 259781 w 7200227"/>
                <a:gd name="connsiteY1" fmla="*/ 562518 h 572745"/>
                <a:gd name="connsiteX2" fmla="*/ 3561249 w 7200227"/>
                <a:gd name="connsiteY2" fmla="*/ 562518 h 572745"/>
                <a:gd name="connsiteX3" fmla="*/ 3671707 w 7200227"/>
                <a:gd name="connsiteY3" fmla="*/ 562518 h 572745"/>
                <a:gd name="connsiteX4" fmla="*/ 6973175 w 7200227"/>
                <a:gd name="connsiteY4" fmla="*/ 562518 h 572745"/>
                <a:gd name="connsiteX5" fmla="*/ 7185909 w 7200227"/>
                <a:gd name="connsiteY5" fmla="*/ 362057 h 572745"/>
                <a:gd name="connsiteX6" fmla="*/ 7185909 w 7200227"/>
                <a:gd name="connsiteY6" fmla="*/ 30683 h 572745"/>
                <a:gd name="connsiteX7" fmla="*/ 30683 w 7200227"/>
                <a:gd name="connsiteY7" fmla="*/ 30683 h 572745"/>
                <a:gd name="connsiteX8" fmla="*/ 30683 w 7200227"/>
                <a:gd name="connsiteY8" fmla="*/ 362057 h 572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572745">
                  <a:moveTo>
                    <a:pt x="30683" y="362057"/>
                  </a:moveTo>
                  <a:cubicBezTo>
                    <a:pt x="30683" y="464333"/>
                    <a:pt x="141141" y="562518"/>
                    <a:pt x="259781" y="562518"/>
                  </a:cubicBezTo>
                  <a:lnTo>
                    <a:pt x="3561249" y="562518"/>
                  </a:lnTo>
                  <a:lnTo>
                    <a:pt x="3671707" y="562518"/>
                  </a:lnTo>
                  <a:lnTo>
                    <a:pt x="6973175" y="562518"/>
                  </a:lnTo>
                  <a:cubicBezTo>
                    <a:pt x="7091815" y="562518"/>
                    <a:pt x="7185909" y="464333"/>
                    <a:pt x="7185909" y="362057"/>
                  </a:cubicBezTo>
                  <a:lnTo>
                    <a:pt x="7185909" y="30683"/>
                  </a:lnTo>
                  <a:lnTo>
                    <a:pt x="30683" y="30683"/>
                  </a:lnTo>
                  <a:lnTo>
                    <a:pt x="30683" y="36205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799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="" xmlns:a16="http://schemas.microsoft.com/office/drawing/2014/main" id="{6FA1173E-505A-4DD9-BBC4-17F19752B615}"/>
                </a:ext>
              </a:extLst>
            </p:cNvPr>
            <p:cNvSpPr/>
            <p:nvPr/>
          </p:nvSpPr>
          <p:spPr>
            <a:xfrm>
              <a:off x="2747714" y="910966"/>
              <a:ext cx="6676116" cy="3763756"/>
            </a:xfrm>
            <a:custGeom>
              <a:avLst/>
              <a:gdLst>
                <a:gd name="connsiteX0" fmla="*/ 30683 w 6586571"/>
                <a:gd name="connsiteY0" fmla="*/ 30683 h 3763755"/>
                <a:gd name="connsiteX1" fmla="*/ 6564071 w 6586571"/>
                <a:gd name="connsiteY1" fmla="*/ 30683 h 3763755"/>
                <a:gd name="connsiteX2" fmla="*/ 6564071 w 6586571"/>
                <a:gd name="connsiteY2" fmla="*/ 3753528 h 3763755"/>
                <a:gd name="connsiteX3" fmla="*/ 30683 w 6586571"/>
                <a:gd name="connsiteY3" fmla="*/ 3753528 h 3763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6571" h="3763755">
                  <a:moveTo>
                    <a:pt x="30683" y="30683"/>
                  </a:moveTo>
                  <a:lnTo>
                    <a:pt x="6564071" y="30683"/>
                  </a:lnTo>
                  <a:lnTo>
                    <a:pt x="6564071" y="3753528"/>
                  </a:lnTo>
                  <a:lnTo>
                    <a:pt x="30683" y="3753528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799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="" xmlns:a16="http://schemas.microsoft.com/office/drawing/2014/main" id="{0ED9CBC3-5115-4FA9-AC8A-A42FC5D3EE68}"/>
                </a:ext>
              </a:extLst>
            </p:cNvPr>
            <p:cNvSpPr/>
            <p:nvPr/>
          </p:nvSpPr>
          <p:spPr>
            <a:xfrm>
              <a:off x="5654591" y="939518"/>
              <a:ext cx="3769239" cy="3736342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799" dirty="0"/>
            </a:p>
          </p:txBody>
        </p:sp>
      </p:grpSp>
      <p:sp>
        <p:nvSpPr>
          <p:cNvPr id="4" name="Picture Placeholder 2">
            <a:extLst>
              <a:ext uri="{FF2B5EF4-FFF2-40B4-BE49-F238E27FC236}">
                <a16:creationId xmlns="" xmlns:a16="http://schemas.microsoft.com/office/drawing/2014/main" id="{1B9825C8-5D1C-4169-9149-8B4CB0E262B1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7102043" y="1624177"/>
            <a:ext cx="4578849" cy="25889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086" indent="0">
              <a:buNone/>
              <a:defRPr sz="2799"/>
            </a:lvl2pPr>
            <a:lvl3pPr marL="914172" indent="0">
              <a:buNone/>
              <a:defRPr sz="2399"/>
            </a:lvl3pPr>
            <a:lvl4pPr marL="1371257" indent="0">
              <a:buNone/>
              <a:defRPr sz="1999"/>
            </a:lvl4pPr>
            <a:lvl5pPr marL="1828342" indent="0">
              <a:buNone/>
              <a:defRPr sz="1999"/>
            </a:lvl5pPr>
            <a:lvl6pPr marL="2285428" indent="0">
              <a:buNone/>
              <a:defRPr sz="1999"/>
            </a:lvl6pPr>
            <a:lvl7pPr marL="2742514" indent="0">
              <a:buNone/>
              <a:defRPr sz="1999"/>
            </a:lvl7pPr>
            <a:lvl8pPr marL="3199600" indent="0">
              <a:buNone/>
              <a:defRPr sz="1999"/>
            </a:lvl8pPr>
            <a:lvl9pPr marL="3656686" indent="0">
              <a:buNone/>
              <a:defRPr sz="1999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Text Placeholder 9">
            <a:extLst>
              <a:ext uri="{FF2B5EF4-FFF2-40B4-BE49-F238E27FC236}">
                <a16:creationId xmlns="" xmlns:a16="http://schemas.microsoft.com/office/drawing/2014/main" id="{CD05948B-F459-46FB-B9E4-88B7F7FCBE8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445" y="339510"/>
            <a:ext cx="11570183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398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="" xmlns:p14="http://schemas.microsoft.com/office/powerpoint/2010/main" val="4166396883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그림 개체 틀 2">
            <a:extLst>
              <a:ext uri="{FF2B5EF4-FFF2-40B4-BE49-F238E27FC236}">
                <a16:creationId xmlns="" xmlns:a16="http://schemas.microsoft.com/office/drawing/2014/main" id="{FB18C16F-B5CD-49A5-9132-508D237A803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47909" y="244100"/>
            <a:ext cx="11693009" cy="6369803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24612908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0" y="200177"/>
            <a:ext cx="12188825" cy="7757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799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6">
            <a:extLst>
              <a:ext uri="{FF2B5EF4-FFF2-40B4-BE49-F238E27FC236}">
                <a16:creationId xmlns="" xmlns:a16="http://schemas.microsoft.com/office/drawing/2014/main" id="{55674156-3125-48CE-B7AD-16F5FF6CA05A}"/>
              </a:ext>
            </a:extLst>
          </p:cNvPr>
          <p:cNvSpPr/>
          <p:nvPr userDrawn="1"/>
        </p:nvSpPr>
        <p:spPr>
          <a:xfrm>
            <a:off x="0" y="6597352"/>
            <a:ext cx="12188825" cy="26064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99"/>
          </a:p>
        </p:txBody>
      </p:sp>
      <p:sp>
        <p:nvSpPr>
          <p:cNvPr id="10" name="텍스트 개체 틀 2">
            <a:extLst>
              <a:ext uri="{FF2B5EF4-FFF2-40B4-BE49-F238E27FC236}">
                <a16:creationId xmlns="" xmlns:a16="http://schemas.microsoft.com/office/drawing/2014/main" id="{BEA53C6E-B822-48C1-AE43-123E9E431F6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0" y="1005382"/>
            <a:ext cx="12188825" cy="419379"/>
          </a:xfrm>
          <a:prstGeom prst="rect">
            <a:avLst/>
          </a:prstGeom>
        </p:spPr>
        <p:txBody>
          <a:bodyPr anchor="ctr"/>
          <a:lstStyle>
            <a:lvl1pPr marL="0" marR="0" indent="0" algn="ctr" defTabSz="91412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399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marR="0" lvl="0" indent="0" algn="ctr" defTabSz="91412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/>
              <a:t>Subtitle in this line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9307214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1955452"/>
            <a:ext cx="12188825" cy="2348880"/>
          </a:xfrm>
          <a:prstGeom prst="rect">
            <a:avLst/>
          </a:prstGeom>
          <a:gradFill>
            <a:gsLst>
              <a:gs pos="66000">
                <a:schemeClr val="accent3"/>
              </a:gs>
              <a:gs pos="33000">
                <a:schemeClr val="accent2"/>
              </a:gs>
              <a:gs pos="0">
                <a:schemeClr val="accent1"/>
              </a:gs>
              <a:gs pos="96000">
                <a:schemeClr val="accent4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99">
              <a:latin typeface="+mn-lt"/>
              <a:cs typeface="Arial" pitchFamily="34" charset="0"/>
            </a:endParaRPr>
          </a:p>
        </p:txBody>
      </p:sp>
      <p:sp>
        <p:nvSpPr>
          <p:cNvPr id="7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914788" y="2193892"/>
            <a:ext cx="1871513" cy="1872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086" indent="0">
              <a:buNone/>
              <a:defRPr sz="2799"/>
            </a:lvl2pPr>
            <a:lvl3pPr marL="914172" indent="0">
              <a:buNone/>
              <a:defRPr sz="2399"/>
            </a:lvl3pPr>
            <a:lvl4pPr marL="1371257" indent="0">
              <a:buNone/>
              <a:defRPr sz="1999"/>
            </a:lvl4pPr>
            <a:lvl5pPr marL="1828342" indent="0">
              <a:buNone/>
              <a:defRPr sz="1999"/>
            </a:lvl5pPr>
            <a:lvl6pPr marL="2285428" indent="0">
              <a:buNone/>
              <a:defRPr sz="1999"/>
            </a:lvl6pPr>
            <a:lvl7pPr marL="2742514" indent="0">
              <a:buNone/>
              <a:defRPr sz="1999"/>
            </a:lvl7pPr>
            <a:lvl8pPr marL="3199600" indent="0">
              <a:buNone/>
              <a:defRPr sz="1999"/>
            </a:lvl8pPr>
            <a:lvl9pPr marL="3656686" indent="0">
              <a:buNone/>
              <a:defRPr sz="1999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3794624" y="2193892"/>
            <a:ext cx="1871513" cy="1872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086" indent="0">
              <a:buNone/>
              <a:defRPr sz="2799"/>
            </a:lvl2pPr>
            <a:lvl3pPr marL="914172" indent="0">
              <a:buNone/>
              <a:defRPr sz="2399"/>
            </a:lvl3pPr>
            <a:lvl4pPr marL="1371257" indent="0">
              <a:buNone/>
              <a:defRPr sz="1999"/>
            </a:lvl4pPr>
            <a:lvl5pPr marL="1828342" indent="0">
              <a:buNone/>
              <a:defRPr sz="1999"/>
            </a:lvl5pPr>
            <a:lvl6pPr marL="2285428" indent="0">
              <a:buNone/>
              <a:defRPr sz="1999"/>
            </a:lvl6pPr>
            <a:lvl7pPr marL="2742514" indent="0">
              <a:buNone/>
              <a:defRPr sz="1999"/>
            </a:lvl7pPr>
            <a:lvl8pPr marL="3199600" indent="0">
              <a:buNone/>
              <a:defRPr sz="1999"/>
            </a:lvl8pPr>
            <a:lvl9pPr marL="3656686" indent="0">
              <a:buNone/>
              <a:defRPr sz="1999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6674461" y="2193892"/>
            <a:ext cx="1871513" cy="1872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086" indent="0">
              <a:buNone/>
              <a:defRPr sz="2799"/>
            </a:lvl2pPr>
            <a:lvl3pPr marL="914172" indent="0">
              <a:buNone/>
              <a:defRPr sz="2399"/>
            </a:lvl3pPr>
            <a:lvl4pPr marL="1371257" indent="0">
              <a:buNone/>
              <a:defRPr sz="1999"/>
            </a:lvl4pPr>
            <a:lvl5pPr marL="1828342" indent="0">
              <a:buNone/>
              <a:defRPr sz="1999"/>
            </a:lvl5pPr>
            <a:lvl6pPr marL="2285428" indent="0">
              <a:buNone/>
              <a:defRPr sz="1999"/>
            </a:lvl6pPr>
            <a:lvl7pPr marL="2742514" indent="0">
              <a:buNone/>
              <a:defRPr sz="1999"/>
            </a:lvl7pPr>
            <a:lvl8pPr marL="3199600" indent="0">
              <a:buNone/>
              <a:defRPr sz="1999"/>
            </a:lvl8pPr>
            <a:lvl9pPr marL="3656686" indent="0">
              <a:buNone/>
              <a:defRPr sz="1999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9449819" y="2193892"/>
            <a:ext cx="1871513" cy="1872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086" indent="0">
              <a:buNone/>
              <a:defRPr sz="2799"/>
            </a:lvl2pPr>
            <a:lvl3pPr marL="914172" indent="0">
              <a:buNone/>
              <a:defRPr sz="2399"/>
            </a:lvl3pPr>
            <a:lvl4pPr marL="1371257" indent="0">
              <a:buNone/>
              <a:defRPr sz="1999"/>
            </a:lvl4pPr>
            <a:lvl5pPr marL="1828342" indent="0">
              <a:buNone/>
              <a:defRPr sz="1999"/>
            </a:lvl5pPr>
            <a:lvl6pPr marL="2285428" indent="0">
              <a:buNone/>
              <a:defRPr sz="1999"/>
            </a:lvl6pPr>
            <a:lvl7pPr marL="2742514" indent="0">
              <a:buNone/>
              <a:defRPr sz="1999"/>
            </a:lvl7pPr>
            <a:lvl8pPr marL="3199600" indent="0">
              <a:buNone/>
              <a:defRPr sz="1999"/>
            </a:lvl8pPr>
            <a:lvl9pPr marL="3656686" indent="0">
              <a:buNone/>
              <a:defRPr sz="1999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19" name="Text Placeholder 9">
            <a:extLst>
              <a:ext uri="{FF2B5EF4-FFF2-40B4-BE49-F238E27FC236}">
                <a16:creationId xmlns="" xmlns:a16="http://schemas.microsoft.com/office/drawing/2014/main" id="{8FFDD507-9677-45A5-88E2-496510E5A49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3445" y="339510"/>
            <a:ext cx="11570183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398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="" xmlns:a16="http://schemas.microsoft.com/office/drawing/2014/main" id="{8D8216D7-CA4D-48D3-9D62-1C9BA3F433A6}"/>
              </a:ext>
            </a:extLst>
          </p:cNvPr>
          <p:cNvGrpSpPr/>
          <p:nvPr userDrawn="1"/>
        </p:nvGrpSpPr>
        <p:grpSpPr>
          <a:xfrm>
            <a:off x="0" y="6597854"/>
            <a:ext cx="12188825" cy="260147"/>
            <a:chOff x="4379494" y="697832"/>
            <a:chExt cx="2586787" cy="168442"/>
          </a:xfrm>
        </p:grpSpPr>
        <p:sp>
          <p:nvSpPr>
            <p:cNvPr id="21" name="Rectangle 20">
              <a:extLst>
                <a:ext uri="{FF2B5EF4-FFF2-40B4-BE49-F238E27FC236}">
                  <a16:creationId xmlns="" xmlns:a16="http://schemas.microsoft.com/office/drawing/2014/main" id="{2EAEB79D-42D9-4854-93EE-6A7860B32C06}"/>
                </a:ext>
              </a:extLst>
            </p:cNvPr>
            <p:cNvSpPr/>
            <p:nvPr/>
          </p:nvSpPr>
          <p:spPr>
            <a:xfrm>
              <a:off x="4379494" y="697832"/>
              <a:ext cx="517358" cy="16844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799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="" xmlns:a16="http://schemas.microsoft.com/office/drawing/2014/main" id="{FB331F8D-F639-4D0A-8219-201CB10A84B5}"/>
                </a:ext>
              </a:extLst>
            </p:cNvPr>
            <p:cNvSpPr/>
            <p:nvPr/>
          </p:nvSpPr>
          <p:spPr>
            <a:xfrm>
              <a:off x="4896852" y="697832"/>
              <a:ext cx="517358" cy="16844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799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="" xmlns:a16="http://schemas.microsoft.com/office/drawing/2014/main" id="{8B7EECCE-8A5D-4DE2-92FC-ED13A376AE06}"/>
                </a:ext>
              </a:extLst>
            </p:cNvPr>
            <p:cNvSpPr/>
            <p:nvPr/>
          </p:nvSpPr>
          <p:spPr>
            <a:xfrm>
              <a:off x="5414209" y="697832"/>
              <a:ext cx="517358" cy="16844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799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="" xmlns:a16="http://schemas.microsoft.com/office/drawing/2014/main" id="{121D7071-E31A-4D5F-AA58-5EFBD7BC7CC0}"/>
                </a:ext>
              </a:extLst>
            </p:cNvPr>
            <p:cNvSpPr/>
            <p:nvPr/>
          </p:nvSpPr>
          <p:spPr>
            <a:xfrm>
              <a:off x="5931566" y="697832"/>
              <a:ext cx="517358" cy="16844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799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="" xmlns:a16="http://schemas.microsoft.com/office/drawing/2014/main" id="{D1BC3BF5-51FA-4018-9D97-FFDF71871D4A}"/>
                </a:ext>
              </a:extLst>
            </p:cNvPr>
            <p:cNvSpPr/>
            <p:nvPr/>
          </p:nvSpPr>
          <p:spPr>
            <a:xfrm>
              <a:off x="6448923" y="697832"/>
              <a:ext cx="517358" cy="16844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799"/>
            </a:p>
          </p:txBody>
        </p:sp>
      </p:grpSp>
    </p:spTree>
    <p:extLst>
      <p:ext uri="{BB962C8B-B14F-4D97-AF65-F5344CB8AC3E}">
        <p14:creationId xmlns="" xmlns:p14="http://schemas.microsoft.com/office/powerpoint/2010/main" val="35010952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자유형: 도형 8">
            <a:extLst>
              <a:ext uri="{FF2B5EF4-FFF2-40B4-BE49-F238E27FC236}">
                <a16:creationId xmlns="" xmlns:a16="http://schemas.microsoft.com/office/drawing/2014/main" id="{C2ABD529-FE83-4068-B43D-09D8C61354D1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465720" y="846035"/>
            <a:ext cx="5528550" cy="5456343"/>
          </a:xfrm>
          <a:custGeom>
            <a:avLst/>
            <a:gdLst>
              <a:gd name="connsiteX0" fmla="*/ 5203477 w 5529990"/>
              <a:gd name="connsiteY0" fmla="*/ 4996820 h 5456343"/>
              <a:gd name="connsiteX1" fmla="*/ 5205385 w 5529990"/>
              <a:gd name="connsiteY1" fmla="*/ 4997961 h 5456343"/>
              <a:gd name="connsiteX2" fmla="*/ 5204062 w 5529990"/>
              <a:gd name="connsiteY2" fmla="*/ 4999290 h 5456343"/>
              <a:gd name="connsiteX3" fmla="*/ 3285288 w 5529990"/>
              <a:gd name="connsiteY3" fmla="*/ 850958 h 5456343"/>
              <a:gd name="connsiteX4" fmla="*/ 3285287 w 5529990"/>
              <a:gd name="connsiteY4" fmla="*/ 957889 h 5456343"/>
              <a:gd name="connsiteX5" fmla="*/ 3309883 w 5529990"/>
              <a:gd name="connsiteY5" fmla="*/ 964960 h 5456343"/>
              <a:gd name="connsiteX6" fmla="*/ 3342876 w 5529990"/>
              <a:gd name="connsiteY6" fmla="*/ 959101 h 5456343"/>
              <a:gd name="connsiteX7" fmla="*/ 3347625 w 5529990"/>
              <a:gd name="connsiteY7" fmla="*/ 953011 h 5456343"/>
              <a:gd name="connsiteX8" fmla="*/ 3340340 w 5529990"/>
              <a:gd name="connsiteY8" fmla="*/ 917595 h 5456343"/>
              <a:gd name="connsiteX9" fmla="*/ 3323433 w 5529990"/>
              <a:gd name="connsiteY9" fmla="*/ 872062 h 5456343"/>
              <a:gd name="connsiteX10" fmla="*/ 3302259 w 5529990"/>
              <a:gd name="connsiteY10" fmla="*/ 854999 h 5456343"/>
              <a:gd name="connsiteX11" fmla="*/ 97597 w 5529990"/>
              <a:gd name="connsiteY11" fmla="*/ 97597 h 5456343"/>
              <a:gd name="connsiteX12" fmla="*/ 97597 w 5529990"/>
              <a:gd name="connsiteY12" fmla="*/ 3380541 h 5456343"/>
              <a:gd name="connsiteX13" fmla="*/ 925476 w 5529990"/>
              <a:gd name="connsiteY13" fmla="*/ 3380541 h 5456343"/>
              <a:gd name="connsiteX14" fmla="*/ 946229 w 5529990"/>
              <a:gd name="connsiteY14" fmla="*/ 3355733 h 5456343"/>
              <a:gd name="connsiteX15" fmla="*/ 978940 w 5529990"/>
              <a:gd name="connsiteY15" fmla="*/ 3351467 h 5456343"/>
              <a:gd name="connsiteX16" fmla="*/ 1007525 w 5529990"/>
              <a:gd name="connsiteY16" fmla="*/ 3349520 h 5456343"/>
              <a:gd name="connsiteX17" fmla="*/ 1031564 w 5529990"/>
              <a:gd name="connsiteY17" fmla="*/ 3353683 h 5456343"/>
              <a:gd name="connsiteX18" fmla="*/ 1032954 w 5529990"/>
              <a:gd name="connsiteY18" fmla="*/ 3351929 h 5456343"/>
              <a:gd name="connsiteX19" fmla="*/ 1046660 w 5529990"/>
              <a:gd name="connsiteY19" fmla="*/ 3307002 h 5456343"/>
              <a:gd name="connsiteX20" fmla="*/ 1050343 w 5529990"/>
              <a:gd name="connsiteY20" fmla="*/ 3285495 h 5456343"/>
              <a:gd name="connsiteX21" fmla="*/ 1053485 w 5529990"/>
              <a:gd name="connsiteY21" fmla="*/ 3281034 h 5456343"/>
              <a:gd name="connsiteX22" fmla="*/ 213108 w 5529990"/>
              <a:gd name="connsiteY22" fmla="*/ 3281033 h 5456343"/>
              <a:gd name="connsiteX23" fmla="*/ 213107 w 5529990"/>
              <a:gd name="connsiteY23" fmla="*/ 208854 h 5456343"/>
              <a:gd name="connsiteX24" fmla="*/ 3285287 w 5529990"/>
              <a:gd name="connsiteY24" fmla="*/ 208854 h 5456343"/>
              <a:gd name="connsiteX25" fmla="*/ 3285287 w 5529990"/>
              <a:gd name="connsiteY25" fmla="*/ 805089 h 5456343"/>
              <a:gd name="connsiteX26" fmla="*/ 3285421 w 5529990"/>
              <a:gd name="connsiteY26" fmla="*/ 805084 h 5456343"/>
              <a:gd name="connsiteX27" fmla="*/ 3308726 w 5529990"/>
              <a:gd name="connsiteY27" fmla="*/ 825294 h 5456343"/>
              <a:gd name="connsiteX28" fmla="*/ 3343101 w 5529990"/>
              <a:gd name="connsiteY28" fmla="*/ 834936 h 5456343"/>
              <a:gd name="connsiteX29" fmla="*/ 3357542 w 5529990"/>
              <a:gd name="connsiteY29" fmla="*/ 829717 h 5456343"/>
              <a:gd name="connsiteX30" fmla="*/ 3389087 w 5529990"/>
              <a:gd name="connsiteY30" fmla="*/ 840123 h 5456343"/>
              <a:gd name="connsiteX31" fmla="*/ 3389087 w 5529990"/>
              <a:gd name="connsiteY31" fmla="*/ 97597 h 5456343"/>
              <a:gd name="connsiteX32" fmla="*/ 0 w 5529990"/>
              <a:gd name="connsiteY32" fmla="*/ 0 h 5456343"/>
              <a:gd name="connsiteX33" fmla="*/ 3486684 w 5529990"/>
              <a:gd name="connsiteY33" fmla="*/ 0 h 5456343"/>
              <a:gd name="connsiteX34" fmla="*/ 3486684 w 5529990"/>
              <a:gd name="connsiteY34" fmla="*/ 833838 h 5456343"/>
              <a:gd name="connsiteX35" fmla="*/ 3500172 w 5529990"/>
              <a:gd name="connsiteY35" fmla="*/ 834269 h 5456343"/>
              <a:gd name="connsiteX36" fmla="*/ 3516226 w 5529990"/>
              <a:gd name="connsiteY36" fmla="*/ 839003 h 5456343"/>
              <a:gd name="connsiteX37" fmla="*/ 3647545 w 5529990"/>
              <a:gd name="connsiteY37" fmla="*/ 866570 h 5456343"/>
              <a:gd name="connsiteX38" fmla="*/ 3662947 w 5529990"/>
              <a:gd name="connsiteY38" fmla="*/ 857912 h 5456343"/>
              <a:gd name="connsiteX39" fmla="*/ 3656762 w 5529990"/>
              <a:gd name="connsiteY39" fmla="*/ 846906 h 5456343"/>
              <a:gd name="connsiteX40" fmla="*/ 3515960 w 5529990"/>
              <a:gd name="connsiteY40" fmla="*/ 787015 h 5456343"/>
              <a:gd name="connsiteX41" fmla="*/ 3489147 w 5529990"/>
              <a:gd name="connsiteY41" fmla="*/ 770223 h 5456343"/>
              <a:gd name="connsiteX42" fmla="*/ 3498229 w 5529990"/>
              <a:gd name="connsiteY42" fmla="*/ 724565 h 5456343"/>
              <a:gd name="connsiteX43" fmla="*/ 3516829 w 5529990"/>
              <a:gd name="connsiteY43" fmla="*/ 717732 h 5456343"/>
              <a:gd name="connsiteX44" fmla="*/ 3531095 w 5529990"/>
              <a:gd name="connsiteY44" fmla="*/ 726369 h 5456343"/>
              <a:gd name="connsiteX45" fmla="*/ 3557357 w 5529990"/>
              <a:gd name="connsiteY45" fmla="*/ 731881 h 5456343"/>
              <a:gd name="connsiteX46" fmla="*/ 3581695 w 5529990"/>
              <a:gd name="connsiteY46" fmla="*/ 744271 h 5456343"/>
              <a:gd name="connsiteX47" fmla="*/ 3651817 w 5529990"/>
              <a:gd name="connsiteY47" fmla="*/ 791752 h 5456343"/>
              <a:gd name="connsiteX48" fmla="*/ 3701043 w 5529990"/>
              <a:gd name="connsiteY48" fmla="*/ 827808 h 5456343"/>
              <a:gd name="connsiteX49" fmla="*/ 3778589 w 5529990"/>
              <a:gd name="connsiteY49" fmla="*/ 888498 h 5456343"/>
              <a:gd name="connsiteX50" fmla="*/ 3870983 w 5529990"/>
              <a:gd name="connsiteY50" fmla="*/ 975599 h 5456343"/>
              <a:gd name="connsiteX51" fmla="*/ 3913472 w 5529990"/>
              <a:gd name="connsiteY51" fmla="*/ 989372 h 5456343"/>
              <a:gd name="connsiteX52" fmla="*/ 3940973 w 5529990"/>
              <a:gd name="connsiteY52" fmla="*/ 997085 h 5456343"/>
              <a:gd name="connsiteX53" fmla="*/ 3982772 w 5529990"/>
              <a:gd name="connsiteY53" fmla="*/ 1019936 h 5456343"/>
              <a:gd name="connsiteX54" fmla="*/ 3937964 w 5529990"/>
              <a:gd name="connsiteY54" fmla="*/ 888706 h 5456343"/>
              <a:gd name="connsiteX55" fmla="*/ 3899601 w 5529990"/>
              <a:gd name="connsiteY55" fmla="*/ 866821 h 5456343"/>
              <a:gd name="connsiteX56" fmla="*/ 3853267 w 5529990"/>
              <a:gd name="connsiteY56" fmla="*/ 820451 h 5456343"/>
              <a:gd name="connsiteX57" fmla="*/ 3829759 w 5529990"/>
              <a:gd name="connsiteY57" fmla="*/ 778630 h 5456343"/>
              <a:gd name="connsiteX58" fmla="*/ 3899474 w 5529990"/>
              <a:gd name="connsiteY58" fmla="*/ 794477 h 5456343"/>
              <a:gd name="connsiteX59" fmla="*/ 3949113 w 5529990"/>
              <a:gd name="connsiteY59" fmla="*/ 815817 h 5456343"/>
              <a:gd name="connsiteX60" fmla="*/ 3979087 w 5529990"/>
              <a:gd name="connsiteY60" fmla="*/ 827934 h 5456343"/>
              <a:gd name="connsiteX61" fmla="*/ 4029548 w 5529990"/>
              <a:gd name="connsiteY61" fmla="*/ 866192 h 5456343"/>
              <a:gd name="connsiteX62" fmla="*/ 4074646 w 5529990"/>
              <a:gd name="connsiteY62" fmla="*/ 910362 h 5456343"/>
              <a:gd name="connsiteX63" fmla="*/ 4111496 w 5529990"/>
              <a:gd name="connsiteY63" fmla="*/ 924407 h 5456343"/>
              <a:gd name="connsiteX64" fmla="*/ 4161957 w 5529990"/>
              <a:gd name="connsiteY64" fmla="*/ 962664 h 5456343"/>
              <a:gd name="connsiteX65" fmla="*/ 4131426 w 5529990"/>
              <a:gd name="connsiteY65" fmla="*/ 985620 h 5456343"/>
              <a:gd name="connsiteX66" fmla="*/ 4134857 w 5529990"/>
              <a:gd name="connsiteY66" fmla="*/ 1032933 h 5456343"/>
              <a:gd name="connsiteX67" fmla="*/ 4138703 w 5529990"/>
              <a:gd name="connsiteY67" fmla="*/ 1065530 h 5456343"/>
              <a:gd name="connsiteX68" fmla="*/ 4128249 w 5529990"/>
              <a:gd name="connsiteY68" fmla="*/ 1082993 h 5456343"/>
              <a:gd name="connsiteX69" fmla="*/ 4147363 w 5529990"/>
              <a:gd name="connsiteY69" fmla="*/ 1080938 h 5456343"/>
              <a:gd name="connsiteX70" fmla="*/ 4170738 w 5529990"/>
              <a:gd name="connsiteY70" fmla="*/ 1096765 h 5456343"/>
              <a:gd name="connsiteX71" fmla="*/ 4166471 w 5529990"/>
              <a:gd name="connsiteY71" fmla="*/ 1125234 h 5456343"/>
              <a:gd name="connsiteX72" fmla="*/ 4151337 w 5529990"/>
              <a:gd name="connsiteY72" fmla="*/ 1185880 h 5456343"/>
              <a:gd name="connsiteX73" fmla="*/ 4159309 w 5529990"/>
              <a:gd name="connsiteY73" fmla="*/ 1210365 h 5456343"/>
              <a:gd name="connsiteX74" fmla="*/ 4205665 w 5529990"/>
              <a:gd name="connsiteY74" fmla="*/ 1117687 h 5456343"/>
              <a:gd name="connsiteX75" fmla="*/ 4209517 w 5529990"/>
              <a:gd name="connsiteY75" fmla="*/ 1103935 h 5456343"/>
              <a:gd name="connsiteX76" fmla="*/ 4224918 w 5529990"/>
              <a:gd name="connsiteY76" fmla="*/ 1095278 h 5456343"/>
              <a:gd name="connsiteX77" fmla="*/ 4232341 w 5529990"/>
              <a:gd name="connsiteY77" fmla="*/ 1108484 h 5456343"/>
              <a:gd name="connsiteX78" fmla="*/ 4211843 w 5529990"/>
              <a:gd name="connsiteY78" fmla="*/ 1175042 h 5456343"/>
              <a:gd name="connsiteX79" fmla="*/ 4227373 w 5529990"/>
              <a:gd name="connsiteY79" fmla="*/ 1238729 h 5456343"/>
              <a:gd name="connsiteX80" fmla="*/ 4277010 w 5529990"/>
              <a:gd name="connsiteY80" fmla="*/ 1260069 h 5456343"/>
              <a:gd name="connsiteX81" fmla="*/ 4319914 w 5529990"/>
              <a:gd name="connsiteY81" fmla="*/ 1259126 h 5456343"/>
              <a:gd name="connsiteX82" fmla="*/ 4394024 w 5529990"/>
              <a:gd name="connsiteY82" fmla="*/ 1318850 h 5456343"/>
              <a:gd name="connsiteX83" fmla="*/ 4439529 w 5529990"/>
              <a:gd name="connsiteY83" fmla="*/ 1394653 h 5456343"/>
              <a:gd name="connsiteX84" fmla="*/ 4465896 w 5529990"/>
              <a:gd name="connsiteY84" fmla="*/ 1405900 h 5456343"/>
              <a:gd name="connsiteX85" fmla="*/ 4496792 w 5529990"/>
              <a:gd name="connsiteY85" fmla="*/ 1389917 h 5456343"/>
              <a:gd name="connsiteX86" fmla="*/ 4517002 w 5529990"/>
              <a:gd name="connsiteY86" fmla="*/ 1350259 h 5456343"/>
              <a:gd name="connsiteX87" fmla="*/ 4543362 w 5529990"/>
              <a:gd name="connsiteY87" fmla="*/ 1292820 h 5456343"/>
              <a:gd name="connsiteX88" fmla="*/ 4573307 w 5529990"/>
              <a:gd name="connsiteY88" fmla="*/ 1288454 h 5456343"/>
              <a:gd name="connsiteX89" fmla="*/ 4586211 w 5529990"/>
              <a:gd name="connsiteY89" fmla="*/ 1309822 h 5456343"/>
              <a:gd name="connsiteX90" fmla="*/ 4565007 w 5529990"/>
              <a:gd name="connsiteY90" fmla="*/ 1374097 h 5456343"/>
              <a:gd name="connsiteX91" fmla="*/ 4525037 w 5529990"/>
              <a:gd name="connsiteY91" fmla="*/ 1424592 h 5456343"/>
              <a:gd name="connsiteX92" fmla="*/ 4537809 w 5529990"/>
              <a:gd name="connsiteY92" fmla="*/ 1428478 h 5456343"/>
              <a:gd name="connsiteX93" fmla="*/ 4570157 w 5529990"/>
              <a:gd name="connsiteY93" fmla="*/ 1431296 h 5456343"/>
              <a:gd name="connsiteX94" fmla="*/ 4584183 w 5529990"/>
              <a:gd name="connsiteY94" fmla="*/ 1440791 h 5456343"/>
              <a:gd name="connsiteX95" fmla="*/ 4615797 w 5529990"/>
              <a:gd name="connsiteY95" fmla="*/ 1533093 h 5456343"/>
              <a:gd name="connsiteX96" fmla="*/ 4630077 w 5529990"/>
              <a:gd name="connsiteY96" fmla="*/ 1568154 h 5456343"/>
              <a:gd name="connsiteX97" fmla="*/ 4642622 w 5529990"/>
              <a:gd name="connsiteY97" fmla="*/ 1584865 h 5456343"/>
              <a:gd name="connsiteX98" fmla="*/ 4650392 w 5529990"/>
              <a:gd name="connsiteY98" fmla="*/ 1585335 h 5456343"/>
              <a:gd name="connsiteX99" fmla="*/ 4706855 w 5529990"/>
              <a:gd name="connsiteY99" fmla="*/ 1574900 h 5456343"/>
              <a:gd name="connsiteX100" fmla="*/ 4733741 w 5529990"/>
              <a:gd name="connsiteY100" fmla="*/ 1584777 h 5456343"/>
              <a:gd name="connsiteX101" fmla="*/ 4735707 w 5529990"/>
              <a:gd name="connsiteY101" fmla="*/ 1602394 h 5456343"/>
              <a:gd name="connsiteX102" fmla="*/ 4744256 w 5529990"/>
              <a:gd name="connsiteY102" fmla="*/ 1600647 h 5456343"/>
              <a:gd name="connsiteX103" fmla="*/ 4780936 w 5529990"/>
              <a:gd name="connsiteY103" fmla="*/ 1605372 h 5456343"/>
              <a:gd name="connsiteX104" fmla="*/ 4803756 w 5529990"/>
              <a:gd name="connsiteY104" fmla="*/ 1656271 h 5456343"/>
              <a:gd name="connsiteX105" fmla="*/ 4782161 w 5529990"/>
              <a:gd name="connsiteY105" fmla="*/ 1700274 h 5456343"/>
              <a:gd name="connsiteX106" fmla="*/ 4785999 w 5529990"/>
              <a:gd name="connsiteY106" fmla="*/ 1779221 h 5456343"/>
              <a:gd name="connsiteX107" fmla="*/ 4800847 w 5529990"/>
              <a:gd name="connsiteY107" fmla="*/ 1805635 h 5456343"/>
              <a:gd name="connsiteX108" fmla="*/ 4804501 w 5529990"/>
              <a:gd name="connsiteY108" fmla="*/ 1810637 h 5456343"/>
              <a:gd name="connsiteX109" fmla="*/ 4845375 w 5529990"/>
              <a:gd name="connsiteY109" fmla="*/ 1808249 h 5456343"/>
              <a:gd name="connsiteX110" fmla="*/ 4843969 w 5529990"/>
              <a:gd name="connsiteY110" fmla="*/ 1825149 h 5456343"/>
              <a:gd name="connsiteX111" fmla="*/ 4843929 w 5529990"/>
              <a:gd name="connsiteY111" fmla="*/ 1825206 h 5456343"/>
              <a:gd name="connsiteX112" fmla="*/ 4852839 w 5529990"/>
              <a:gd name="connsiteY112" fmla="*/ 1826013 h 5456343"/>
              <a:gd name="connsiteX113" fmla="*/ 4872074 w 5529990"/>
              <a:gd name="connsiteY113" fmla="*/ 1829323 h 5456343"/>
              <a:gd name="connsiteX114" fmla="*/ 4925096 w 5529990"/>
              <a:gd name="connsiteY114" fmla="*/ 1859262 h 5456343"/>
              <a:gd name="connsiteX115" fmla="*/ 4929808 w 5529990"/>
              <a:gd name="connsiteY115" fmla="*/ 1883858 h 5456343"/>
              <a:gd name="connsiteX116" fmla="*/ 4939343 w 5529990"/>
              <a:gd name="connsiteY116" fmla="*/ 1886966 h 5456343"/>
              <a:gd name="connsiteX117" fmla="*/ 4991962 w 5529990"/>
              <a:gd name="connsiteY117" fmla="*/ 1878897 h 5456343"/>
              <a:gd name="connsiteX118" fmla="*/ 5003950 w 5529990"/>
              <a:gd name="connsiteY118" fmla="*/ 1880575 h 5456343"/>
              <a:gd name="connsiteX119" fmla="*/ 4972381 w 5529990"/>
              <a:gd name="connsiteY119" fmla="*/ 1914056 h 5456343"/>
              <a:gd name="connsiteX120" fmla="*/ 4975836 w 5529990"/>
              <a:gd name="connsiteY120" fmla="*/ 1924321 h 5456343"/>
              <a:gd name="connsiteX121" fmla="*/ 5015575 w 5529990"/>
              <a:gd name="connsiteY121" fmla="*/ 2048343 h 5456343"/>
              <a:gd name="connsiteX122" fmla="*/ 5014612 w 5529990"/>
              <a:gd name="connsiteY122" fmla="*/ 2066816 h 5456343"/>
              <a:gd name="connsiteX123" fmla="*/ 5068869 w 5529990"/>
              <a:gd name="connsiteY123" fmla="*/ 2055795 h 5456343"/>
              <a:gd name="connsiteX124" fmla="*/ 5135512 w 5529990"/>
              <a:gd name="connsiteY124" fmla="*/ 2040422 h 5456343"/>
              <a:gd name="connsiteX125" fmla="*/ 5180616 w 5529990"/>
              <a:gd name="connsiteY125" fmla="*/ 2038241 h 5456343"/>
              <a:gd name="connsiteX126" fmla="*/ 5204265 w 5529990"/>
              <a:gd name="connsiteY126" fmla="*/ 2059708 h 5456343"/>
              <a:gd name="connsiteX127" fmla="*/ 5192160 w 5529990"/>
              <a:gd name="connsiteY127" fmla="*/ 2089685 h 5456343"/>
              <a:gd name="connsiteX128" fmla="*/ 5148842 w 5529990"/>
              <a:gd name="connsiteY128" fmla="*/ 2105345 h 5456343"/>
              <a:gd name="connsiteX129" fmla="*/ 5101673 w 5529990"/>
              <a:gd name="connsiteY129" fmla="*/ 2134757 h 5456343"/>
              <a:gd name="connsiteX130" fmla="*/ 5078431 w 5529990"/>
              <a:gd name="connsiteY130" fmla="*/ 2144923 h 5456343"/>
              <a:gd name="connsiteX131" fmla="*/ 5052563 w 5529990"/>
              <a:gd name="connsiteY131" fmla="*/ 2144620 h 5456343"/>
              <a:gd name="connsiteX132" fmla="*/ 5037286 w 5529990"/>
              <a:gd name="connsiteY132" fmla="*/ 2142869 h 5456343"/>
              <a:gd name="connsiteX133" fmla="*/ 5039213 w 5529990"/>
              <a:gd name="connsiteY133" fmla="*/ 2146539 h 5456343"/>
              <a:gd name="connsiteX134" fmla="*/ 5030489 w 5529990"/>
              <a:gd name="connsiteY134" fmla="*/ 2163045 h 5456343"/>
              <a:gd name="connsiteX135" fmla="*/ 5028179 w 5529990"/>
              <a:gd name="connsiteY135" fmla="*/ 2165369 h 5456343"/>
              <a:gd name="connsiteX136" fmla="*/ 5046078 w 5529990"/>
              <a:gd name="connsiteY136" fmla="*/ 2171076 h 5456343"/>
              <a:gd name="connsiteX137" fmla="*/ 5093139 w 5529990"/>
              <a:gd name="connsiteY137" fmla="*/ 2191692 h 5456343"/>
              <a:gd name="connsiteX138" fmla="*/ 5123662 w 5529990"/>
              <a:gd name="connsiteY138" fmla="*/ 2215086 h 5456343"/>
              <a:gd name="connsiteX139" fmla="*/ 5128611 w 5529990"/>
              <a:gd name="connsiteY139" fmla="*/ 2223892 h 5456343"/>
              <a:gd name="connsiteX140" fmla="*/ 5228422 w 5529990"/>
              <a:gd name="connsiteY140" fmla="*/ 2370550 h 5456343"/>
              <a:gd name="connsiteX141" fmla="*/ 5228697 w 5529990"/>
              <a:gd name="connsiteY141" fmla="*/ 2376188 h 5456343"/>
              <a:gd name="connsiteX142" fmla="*/ 5262652 w 5529990"/>
              <a:gd name="connsiteY142" fmla="*/ 2446897 h 5456343"/>
              <a:gd name="connsiteX143" fmla="*/ 5299355 w 5529990"/>
              <a:gd name="connsiteY143" fmla="*/ 2527647 h 5456343"/>
              <a:gd name="connsiteX144" fmla="*/ 5348719 w 5529990"/>
              <a:gd name="connsiteY144" fmla="*/ 2543349 h 5456343"/>
              <a:gd name="connsiteX145" fmla="*/ 5393408 w 5529990"/>
              <a:gd name="connsiteY145" fmla="*/ 2555885 h 5456343"/>
              <a:gd name="connsiteX146" fmla="*/ 5407160 w 5529990"/>
              <a:gd name="connsiteY146" fmla="*/ 2559743 h 5456343"/>
              <a:gd name="connsiteX147" fmla="*/ 5472613 w 5529990"/>
              <a:gd name="connsiteY147" fmla="*/ 2557709 h 5456343"/>
              <a:gd name="connsiteX148" fmla="*/ 5485949 w 5529990"/>
              <a:gd name="connsiteY148" fmla="*/ 2576283 h 5456343"/>
              <a:gd name="connsiteX149" fmla="*/ 5476734 w 5529990"/>
              <a:gd name="connsiteY149" fmla="*/ 2595946 h 5456343"/>
              <a:gd name="connsiteX150" fmla="*/ 5490484 w 5529990"/>
              <a:gd name="connsiteY150" fmla="*/ 2599804 h 5456343"/>
              <a:gd name="connsiteX151" fmla="*/ 5519497 w 5529990"/>
              <a:gd name="connsiteY151" fmla="*/ 2615358 h 5456343"/>
              <a:gd name="connsiteX152" fmla="*/ 5529803 w 5529990"/>
              <a:gd name="connsiteY152" fmla="*/ 2664600 h 5456343"/>
              <a:gd name="connsiteX153" fmla="*/ 5499679 w 5529990"/>
              <a:gd name="connsiteY153" fmla="*/ 2719188 h 5456343"/>
              <a:gd name="connsiteX154" fmla="*/ 5457599 w 5529990"/>
              <a:gd name="connsiteY154" fmla="*/ 2737049 h 5456343"/>
              <a:gd name="connsiteX155" fmla="*/ 5390773 w 5529990"/>
              <a:gd name="connsiteY155" fmla="*/ 2710887 h 5456343"/>
              <a:gd name="connsiteX156" fmla="*/ 5381838 w 5529990"/>
              <a:gd name="connsiteY156" fmla="*/ 2689840 h 5456343"/>
              <a:gd name="connsiteX157" fmla="*/ 5381571 w 5529990"/>
              <a:gd name="connsiteY157" fmla="*/ 2637851 h 5456343"/>
              <a:gd name="connsiteX158" fmla="*/ 5289992 w 5529990"/>
              <a:gd name="connsiteY158" fmla="*/ 2614017 h 5456343"/>
              <a:gd name="connsiteX159" fmla="*/ 5259180 w 5529990"/>
              <a:gd name="connsiteY159" fmla="*/ 2677681 h 5456343"/>
              <a:gd name="connsiteX160" fmla="*/ 5222176 w 5529990"/>
              <a:gd name="connsiteY160" fmla="*/ 2776691 h 5456343"/>
              <a:gd name="connsiteX161" fmla="*/ 5205122 w 5529990"/>
              <a:gd name="connsiteY161" fmla="*/ 2797863 h 5456343"/>
              <a:gd name="connsiteX162" fmla="*/ 5159054 w 5529990"/>
              <a:gd name="connsiteY162" fmla="*/ 2803482 h 5456343"/>
              <a:gd name="connsiteX163" fmla="*/ 5134992 w 5529990"/>
              <a:gd name="connsiteY163" fmla="*/ 2796732 h 5456343"/>
              <a:gd name="connsiteX164" fmla="*/ 5042589 w 5529990"/>
              <a:gd name="connsiteY164" fmla="*/ 2755979 h 5456343"/>
              <a:gd name="connsiteX165" fmla="*/ 5027187 w 5529990"/>
              <a:gd name="connsiteY165" fmla="*/ 2764637 h 5456343"/>
              <a:gd name="connsiteX166" fmla="*/ 5017692 w 5529990"/>
              <a:gd name="connsiteY166" fmla="*/ 2825011 h 5456343"/>
              <a:gd name="connsiteX167" fmla="*/ 4929276 w 5529990"/>
              <a:gd name="connsiteY167" fmla="*/ 2796501 h 5456343"/>
              <a:gd name="connsiteX168" fmla="*/ 4898064 w 5529990"/>
              <a:gd name="connsiteY168" fmla="*/ 2782184 h 5456343"/>
              <a:gd name="connsiteX169" fmla="*/ 4888987 w 5529990"/>
              <a:gd name="connsiteY169" fmla="*/ 2781492 h 5456343"/>
              <a:gd name="connsiteX170" fmla="*/ 4828476 w 5529990"/>
              <a:gd name="connsiteY170" fmla="*/ 2838679 h 5456343"/>
              <a:gd name="connsiteX171" fmla="*/ 4792012 w 5529990"/>
              <a:gd name="connsiteY171" fmla="*/ 2995316 h 5456343"/>
              <a:gd name="connsiteX172" fmla="*/ 4799984 w 5529990"/>
              <a:gd name="connsiteY172" fmla="*/ 3019801 h 5456343"/>
              <a:gd name="connsiteX173" fmla="*/ 4837243 w 5529990"/>
              <a:gd name="connsiteY173" fmla="*/ 3065480 h 5456343"/>
              <a:gd name="connsiteX174" fmla="*/ 4841777 w 5529990"/>
              <a:gd name="connsiteY174" fmla="*/ 3089001 h 5456343"/>
              <a:gd name="connsiteX175" fmla="*/ 4860050 w 5529990"/>
              <a:gd name="connsiteY175" fmla="*/ 3209077 h 5456343"/>
              <a:gd name="connsiteX176" fmla="*/ 4861834 w 5529990"/>
              <a:gd name="connsiteY176" fmla="*/ 3222557 h 5456343"/>
              <a:gd name="connsiteX177" fmla="*/ 4816322 w 5529990"/>
              <a:gd name="connsiteY177" fmla="*/ 3193104 h 5456343"/>
              <a:gd name="connsiteX178" fmla="*/ 4699177 w 5529990"/>
              <a:gd name="connsiteY178" fmla="*/ 3108328 h 5456343"/>
              <a:gd name="connsiteX179" fmla="*/ 4644723 w 5529990"/>
              <a:gd name="connsiteY179" fmla="*/ 3104179 h 5456343"/>
              <a:gd name="connsiteX180" fmla="*/ 4540752 w 5529990"/>
              <a:gd name="connsiteY180" fmla="*/ 3197380 h 5456343"/>
              <a:gd name="connsiteX181" fmla="*/ 4544184 w 5529990"/>
              <a:gd name="connsiteY181" fmla="*/ 3244695 h 5456343"/>
              <a:gd name="connsiteX182" fmla="*/ 4596283 w 5529990"/>
              <a:gd name="connsiteY182" fmla="*/ 3363136 h 5456343"/>
              <a:gd name="connsiteX183" fmla="*/ 4610716 w 5529990"/>
              <a:gd name="connsiteY183" fmla="*/ 3404267 h 5456343"/>
              <a:gd name="connsiteX184" fmla="*/ 4739666 w 5529990"/>
              <a:gd name="connsiteY184" fmla="*/ 3638823 h 5456343"/>
              <a:gd name="connsiteX185" fmla="*/ 4782837 w 5529990"/>
              <a:gd name="connsiteY185" fmla="*/ 3689868 h 5456343"/>
              <a:gd name="connsiteX186" fmla="*/ 4815006 w 5529990"/>
              <a:gd name="connsiteY186" fmla="*/ 3747099 h 5456343"/>
              <a:gd name="connsiteX187" fmla="*/ 4829032 w 5529990"/>
              <a:gd name="connsiteY187" fmla="*/ 3756594 h 5456343"/>
              <a:gd name="connsiteX188" fmla="*/ 4837004 w 5529990"/>
              <a:gd name="connsiteY188" fmla="*/ 3781080 h 5456343"/>
              <a:gd name="connsiteX189" fmla="*/ 4809775 w 5529990"/>
              <a:gd name="connsiteY189" fmla="*/ 3779005 h 5456343"/>
              <a:gd name="connsiteX190" fmla="*/ 4786128 w 5529990"/>
              <a:gd name="connsiteY190" fmla="*/ 3757537 h 5456343"/>
              <a:gd name="connsiteX191" fmla="*/ 4725360 w 5529990"/>
              <a:gd name="connsiteY191" fmla="*/ 3670038 h 5456343"/>
              <a:gd name="connsiteX192" fmla="*/ 4594209 w 5529990"/>
              <a:gd name="connsiteY192" fmla="*/ 3436718 h 5456343"/>
              <a:gd name="connsiteX193" fmla="*/ 4558738 w 5529990"/>
              <a:gd name="connsiteY193" fmla="*/ 3404519 h 5456343"/>
              <a:gd name="connsiteX194" fmla="*/ 4480507 w 5529990"/>
              <a:gd name="connsiteY194" fmla="*/ 3306558 h 5456343"/>
              <a:gd name="connsiteX195" fmla="*/ 4381231 w 5529990"/>
              <a:gd name="connsiteY195" fmla="*/ 3263877 h 5456343"/>
              <a:gd name="connsiteX196" fmla="*/ 4271213 w 5529990"/>
              <a:gd name="connsiteY196" fmla="*/ 3325719 h 5456343"/>
              <a:gd name="connsiteX197" fmla="*/ 4243839 w 5529990"/>
              <a:gd name="connsiteY197" fmla="*/ 3390348 h 5456343"/>
              <a:gd name="connsiteX198" fmla="*/ 4245828 w 5529990"/>
              <a:gd name="connsiteY198" fmla="*/ 3431231 h 5456343"/>
              <a:gd name="connsiteX199" fmla="*/ 4249487 w 5529990"/>
              <a:gd name="connsiteY199" fmla="*/ 3458234 h 5456343"/>
              <a:gd name="connsiteX200" fmla="*/ 4268459 w 5529990"/>
              <a:gd name="connsiteY200" fmla="*/ 3485180 h 5456343"/>
              <a:gd name="connsiteX201" fmla="*/ 4301641 w 5529990"/>
              <a:gd name="connsiteY201" fmla="*/ 3549872 h 5456343"/>
              <a:gd name="connsiteX202" fmla="*/ 4327699 w 5529990"/>
              <a:gd name="connsiteY202" fmla="*/ 3562381 h 5456343"/>
              <a:gd name="connsiteX203" fmla="*/ 4443283 w 5529990"/>
              <a:gd name="connsiteY203" fmla="*/ 3566565 h 5456343"/>
              <a:gd name="connsiteX204" fmla="*/ 4362331 w 5529990"/>
              <a:gd name="connsiteY204" fmla="*/ 3599313 h 5456343"/>
              <a:gd name="connsiteX205" fmla="*/ 4297508 w 5529990"/>
              <a:gd name="connsiteY205" fmla="*/ 3698587 h 5456343"/>
              <a:gd name="connsiteX206" fmla="*/ 4338953 w 5529990"/>
              <a:gd name="connsiteY206" fmla="*/ 3730240 h 5456343"/>
              <a:gd name="connsiteX207" fmla="*/ 4372142 w 5529990"/>
              <a:gd name="connsiteY207" fmla="*/ 3730140 h 5456343"/>
              <a:gd name="connsiteX208" fmla="*/ 4336403 w 5529990"/>
              <a:gd name="connsiteY208" fmla="*/ 3760011 h 5456343"/>
              <a:gd name="connsiteX209" fmla="*/ 4322595 w 5529990"/>
              <a:gd name="connsiteY209" fmla="*/ 3786514 h 5456343"/>
              <a:gd name="connsiteX210" fmla="*/ 4384277 w 5529990"/>
              <a:gd name="connsiteY210" fmla="*/ 3871702 h 5456343"/>
              <a:gd name="connsiteX211" fmla="*/ 4434476 w 5529990"/>
              <a:gd name="connsiteY211" fmla="*/ 3911831 h 5456343"/>
              <a:gd name="connsiteX212" fmla="*/ 4475830 w 5529990"/>
              <a:gd name="connsiteY212" fmla="*/ 3992604 h 5456343"/>
              <a:gd name="connsiteX213" fmla="*/ 4523073 w 5529990"/>
              <a:gd name="connsiteY213" fmla="*/ 4036659 h 5456343"/>
              <a:gd name="connsiteX214" fmla="*/ 4538122 w 5529990"/>
              <a:gd name="connsiteY214" fmla="*/ 4034264 h 5456343"/>
              <a:gd name="connsiteX215" fmla="*/ 4501368 w 5529990"/>
              <a:gd name="connsiteY215" fmla="*/ 4081817 h 5456343"/>
              <a:gd name="connsiteX216" fmla="*/ 4473367 w 5529990"/>
              <a:gd name="connsiteY216" fmla="*/ 4137847 h 5456343"/>
              <a:gd name="connsiteX217" fmla="*/ 4497959 w 5529990"/>
              <a:gd name="connsiteY217" fmla="*/ 4166752 h 5456343"/>
              <a:gd name="connsiteX218" fmla="*/ 4539336 w 5529990"/>
              <a:gd name="connsiteY218" fmla="*/ 4194097 h 5456343"/>
              <a:gd name="connsiteX219" fmla="*/ 4517947 w 5529990"/>
              <a:gd name="connsiteY219" fmla="*/ 4231925 h 5456343"/>
              <a:gd name="connsiteX220" fmla="*/ 4508696 w 5529990"/>
              <a:gd name="connsiteY220" fmla="*/ 4246722 h 5456343"/>
              <a:gd name="connsiteX221" fmla="*/ 4532701 w 5529990"/>
              <a:gd name="connsiteY221" fmla="*/ 4265727 h 5456343"/>
              <a:gd name="connsiteX222" fmla="*/ 4569138 w 5529990"/>
              <a:gd name="connsiteY222" fmla="*/ 4307801 h 5456343"/>
              <a:gd name="connsiteX223" fmla="*/ 4581251 w 5529990"/>
              <a:gd name="connsiteY223" fmla="*/ 4356204 h 5456343"/>
              <a:gd name="connsiteX224" fmla="*/ 4581479 w 5529990"/>
              <a:gd name="connsiteY224" fmla="*/ 4355344 h 5456343"/>
              <a:gd name="connsiteX225" fmla="*/ 4587279 w 5529990"/>
              <a:gd name="connsiteY225" fmla="*/ 4351160 h 5456343"/>
              <a:gd name="connsiteX226" fmla="*/ 4644474 w 5529990"/>
              <a:gd name="connsiteY226" fmla="*/ 4303653 h 5456343"/>
              <a:gd name="connsiteX227" fmla="*/ 4741598 w 5529990"/>
              <a:gd name="connsiteY227" fmla="*/ 4274501 h 5456343"/>
              <a:gd name="connsiteX228" fmla="*/ 4775052 w 5529990"/>
              <a:gd name="connsiteY228" fmla="*/ 4260465 h 5456343"/>
              <a:gd name="connsiteX229" fmla="*/ 4822535 w 5529990"/>
              <a:gd name="connsiteY229" fmla="*/ 4263704 h 5456343"/>
              <a:gd name="connsiteX230" fmla="*/ 4862464 w 5529990"/>
              <a:gd name="connsiteY230" fmla="*/ 4268023 h 5456343"/>
              <a:gd name="connsiteX231" fmla="*/ 4878651 w 5529990"/>
              <a:gd name="connsiteY231" fmla="*/ 4266943 h 5456343"/>
              <a:gd name="connsiteX232" fmla="*/ 4952034 w 5529990"/>
              <a:gd name="connsiteY232" fmla="*/ 4330645 h 5456343"/>
              <a:gd name="connsiteX233" fmla="*/ 4987646 w 5529990"/>
              <a:gd name="connsiteY233" fmla="*/ 4391109 h 5456343"/>
              <a:gd name="connsiteX234" fmla="*/ 5046999 w 5529990"/>
              <a:gd name="connsiteY234" fmla="*/ 4436456 h 5456343"/>
              <a:gd name="connsiteX235" fmla="*/ 5058870 w 5529990"/>
              <a:gd name="connsiteY235" fmla="*/ 4429978 h 5456343"/>
              <a:gd name="connsiteX236" fmla="*/ 5134411 w 5529990"/>
              <a:gd name="connsiteY236" fmla="*/ 4366276 h 5456343"/>
              <a:gd name="connsiteX237" fmla="*/ 5151678 w 5529990"/>
              <a:gd name="connsiteY237" fmla="*/ 4357638 h 5456343"/>
              <a:gd name="connsiteX238" fmla="*/ 5205636 w 5529990"/>
              <a:gd name="connsiteY238" fmla="*/ 4349000 h 5456343"/>
              <a:gd name="connsiteX239" fmla="*/ 5268226 w 5529990"/>
              <a:gd name="connsiteY239" fmla="*/ 4333885 h 5456343"/>
              <a:gd name="connsiteX240" fmla="*/ 5294126 w 5529990"/>
              <a:gd name="connsiteY240" fmla="*/ 4334964 h 5456343"/>
              <a:gd name="connsiteX241" fmla="*/ 5433338 w 5529990"/>
              <a:gd name="connsiteY241" fmla="*/ 4392189 h 5456343"/>
              <a:gd name="connsiteX242" fmla="*/ 5441971 w 5529990"/>
              <a:gd name="connsiteY242" fmla="*/ 4402986 h 5456343"/>
              <a:gd name="connsiteX243" fmla="*/ 5473266 w 5529990"/>
              <a:gd name="connsiteY243" fmla="*/ 4468847 h 5456343"/>
              <a:gd name="connsiteX244" fmla="*/ 5481899 w 5529990"/>
              <a:gd name="connsiteY244" fmla="*/ 4496919 h 5456343"/>
              <a:gd name="connsiteX245" fmla="*/ 5492691 w 5529990"/>
              <a:gd name="connsiteY245" fmla="*/ 4544426 h 5456343"/>
              <a:gd name="connsiteX246" fmla="*/ 5523987 w 5529990"/>
              <a:gd name="connsiteY246" fmla="*/ 4580056 h 5456343"/>
              <a:gd name="connsiteX247" fmla="*/ 5529787 w 5529990"/>
              <a:gd name="connsiteY247" fmla="*/ 4596252 h 5456343"/>
              <a:gd name="connsiteX248" fmla="*/ 5515353 w 5529990"/>
              <a:gd name="connsiteY248" fmla="*/ 4605969 h 5456343"/>
              <a:gd name="connsiteX249" fmla="*/ 5502403 w 5529990"/>
              <a:gd name="connsiteY249" fmla="*/ 4609208 h 5456343"/>
              <a:gd name="connsiteX250" fmla="*/ 5487295 w 5529990"/>
              <a:gd name="connsiteY250" fmla="*/ 4618925 h 5456343"/>
              <a:gd name="connsiteX251" fmla="*/ 5497008 w 5529990"/>
              <a:gd name="connsiteY251" fmla="*/ 4632961 h 5456343"/>
              <a:gd name="connsiteX252" fmla="*/ 5491612 w 5529990"/>
              <a:gd name="connsiteY252" fmla="*/ 4665352 h 5456343"/>
              <a:gd name="connsiteX253" fmla="*/ 5477583 w 5529990"/>
              <a:gd name="connsiteY253" fmla="*/ 4671830 h 5456343"/>
              <a:gd name="connsiteX254" fmla="*/ 5470029 w 5529990"/>
              <a:gd name="connsiteY254" fmla="*/ 4691265 h 5456343"/>
              <a:gd name="connsiteX255" fmla="*/ 5488374 w 5529990"/>
              <a:gd name="connsiteY255" fmla="*/ 4698823 h 5456343"/>
              <a:gd name="connsiteX256" fmla="*/ 5504696 w 5529990"/>
              <a:gd name="connsiteY256" fmla="*/ 4697004 h 5456343"/>
              <a:gd name="connsiteX257" fmla="*/ 5420769 w 5529990"/>
              <a:gd name="connsiteY257" fmla="*/ 4781392 h 5456343"/>
              <a:gd name="connsiteX258" fmla="*/ 5413913 w 5529990"/>
              <a:gd name="connsiteY258" fmla="*/ 4776562 h 5456343"/>
              <a:gd name="connsiteX259" fmla="*/ 5393409 w 5529990"/>
              <a:gd name="connsiteY259" fmla="*/ 4786279 h 5456343"/>
              <a:gd name="connsiteX260" fmla="*/ 5384776 w 5529990"/>
              <a:gd name="connsiteY260" fmla="*/ 4805713 h 5456343"/>
              <a:gd name="connsiteX261" fmla="*/ 5358876 w 5529990"/>
              <a:gd name="connsiteY261" fmla="*/ 4818670 h 5456343"/>
              <a:gd name="connsiteX262" fmla="*/ 5275781 w 5529990"/>
              <a:gd name="connsiteY262" fmla="*/ 4860778 h 5456343"/>
              <a:gd name="connsiteX263" fmla="*/ 5263910 w 5529990"/>
              <a:gd name="connsiteY263" fmla="*/ 4875894 h 5456343"/>
              <a:gd name="connsiteX264" fmla="*/ 5250960 w 5529990"/>
              <a:gd name="connsiteY264" fmla="*/ 4855379 h 5456343"/>
              <a:gd name="connsiteX265" fmla="*/ 5250960 w 5529990"/>
              <a:gd name="connsiteY265" fmla="*/ 4852140 h 5456343"/>
              <a:gd name="connsiteX266" fmla="*/ 5214269 w 5529990"/>
              <a:gd name="connsiteY266" fmla="*/ 4831626 h 5456343"/>
              <a:gd name="connsiteX267" fmla="*/ 5163548 w 5529990"/>
              <a:gd name="connsiteY267" fmla="*/ 4829467 h 5456343"/>
              <a:gd name="connsiteX268" fmla="*/ 5092324 w 5529990"/>
              <a:gd name="connsiteY268" fmla="*/ 4811112 h 5456343"/>
              <a:gd name="connsiteX269" fmla="*/ 5072899 w 5529990"/>
              <a:gd name="connsiteY269" fmla="*/ 4794916 h 5456343"/>
              <a:gd name="connsiteX270" fmla="*/ 5016783 w 5529990"/>
              <a:gd name="connsiteY270" fmla="*/ 4750649 h 5456343"/>
              <a:gd name="connsiteX271" fmla="*/ 5007071 w 5529990"/>
              <a:gd name="connsiteY271" fmla="*/ 4724736 h 5456343"/>
              <a:gd name="connsiteX272" fmla="*/ 4975775 w 5529990"/>
              <a:gd name="connsiteY272" fmla="*/ 4617845 h 5456343"/>
              <a:gd name="connsiteX273" fmla="*/ 4952034 w 5529990"/>
              <a:gd name="connsiteY273" fmla="*/ 4617845 h 5456343"/>
              <a:gd name="connsiteX274" fmla="*/ 4948796 w 5529990"/>
              <a:gd name="connsiteY274" fmla="*/ 4645918 h 5456343"/>
              <a:gd name="connsiteX275" fmla="*/ 4961746 w 5529990"/>
              <a:gd name="connsiteY275" fmla="*/ 4665352 h 5456343"/>
              <a:gd name="connsiteX276" fmla="*/ 4963904 w 5529990"/>
              <a:gd name="connsiteY276" fmla="*/ 4683708 h 5456343"/>
              <a:gd name="connsiteX277" fmla="*/ 4944480 w 5529990"/>
              <a:gd name="connsiteY277" fmla="*/ 4680468 h 5456343"/>
              <a:gd name="connsiteX278" fmla="*/ 4930451 w 5529990"/>
              <a:gd name="connsiteY278" fmla="*/ 4665352 h 5456343"/>
              <a:gd name="connsiteX279" fmla="*/ 4896997 w 5529990"/>
              <a:gd name="connsiteY279" fmla="*/ 4659954 h 5456343"/>
              <a:gd name="connsiteX280" fmla="*/ 4903472 w 5529990"/>
              <a:gd name="connsiteY280" fmla="*/ 4689106 h 5456343"/>
              <a:gd name="connsiteX281" fmla="*/ 4921817 w 5529990"/>
              <a:gd name="connsiteY281" fmla="*/ 4711780 h 5456343"/>
              <a:gd name="connsiteX282" fmla="*/ 4907788 w 5529990"/>
              <a:gd name="connsiteY282" fmla="*/ 4733374 h 5456343"/>
              <a:gd name="connsiteX283" fmla="*/ 4846276 w 5529990"/>
              <a:gd name="connsiteY283" fmla="*/ 4709620 h 5456343"/>
              <a:gd name="connsiteX284" fmla="*/ 4786923 w 5529990"/>
              <a:gd name="connsiteY284" fmla="*/ 4709620 h 5456343"/>
              <a:gd name="connsiteX285" fmla="*/ 4763181 w 5529990"/>
              <a:gd name="connsiteY285" fmla="*/ 4731214 h 5456343"/>
              <a:gd name="connsiteX286" fmla="*/ 4751311 w 5529990"/>
              <a:gd name="connsiteY286" fmla="*/ 4737692 h 5456343"/>
              <a:gd name="connsiteX287" fmla="*/ 4744836 w 5529990"/>
              <a:gd name="connsiteY287" fmla="*/ 4725816 h 5456343"/>
              <a:gd name="connsiteX288" fmla="*/ 4723252 w 5529990"/>
              <a:gd name="connsiteY288" fmla="*/ 4703142 h 5456343"/>
              <a:gd name="connsiteX289" fmla="*/ 4674690 w 5529990"/>
              <a:gd name="connsiteY289" fmla="*/ 4675069 h 5456343"/>
              <a:gd name="connsiteX290" fmla="*/ 4648790 w 5529990"/>
              <a:gd name="connsiteY290" fmla="*/ 4673990 h 5456343"/>
              <a:gd name="connsiteX291" fmla="*/ 4631524 w 5529990"/>
              <a:gd name="connsiteY291" fmla="*/ 4682628 h 5456343"/>
              <a:gd name="connsiteX292" fmla="*/ 4619653 w 5529990"/>
              <a:gd name="connsiteY292" fmla="*/ 4664272 h 5456343"/>
              <a:gd name="connsiteX293" fmla="*/ 4617495 w 5529990"/>
              <a:gd name="connsiteY293" fmla="*/ 4649157 h 5456343"/>
              <a:gd name="connsiteX294" fmla="*/ 4590179 w 5529990"/>
              <a:gd name="connsiteY294" fmla="*/ 4622282 h 5456343"/>
              <a:gd name="connsiteX295" fmla="*/ 4586817 w 5529990"/>
              <a:gd name="connsiteY295" fmla="*/ 4623974 h 5456343"/>
              <a:gd name="connsiteX296" fmla="*/ 4584630 w 5529990"/>
              <a:gd name="connsiteY296" fmla="*/ 4635875 h 5456343"/>
              <a:gd name="connsiteX297" fmla="*/ 4531541 w 5529990"/>
              <a:gd name="connsiteY297" fmla="*/ 4686274 h 5456343"/>
              <a:gd name="connsiteX298" fmla="*/ 4492463 w 5529990"/>
              <a:gd name="connsiteY298" fmla="*/ 4723091 h 5456343"/>
              <a:gd name="connsiteX299" fmla="*/ 4462206 w 5529990"/>
              <a:gd name="connsiteY299" fmla="*/ 4772694 h 5456343"/>
              <a:gd name="connsiteX300" fmla="*/ 4452007 w 5529990"/>
              <a:gd name="connsiteY300" fmla="*/ 4809481 h 5456343"/>
              <a:gd name="connsiteX301" fmla="*/ 4457827 w 5529990"/>
              <a:gd name="connsiteY301" fmla="*/ 4850751 h 5456343"/>
              <a:gd name="connsiteX302" fmla="*/ 4471025 w 5529990"/>
              <a:gd name="connsiteY302" fmla="*/ 4867775 h 5456343"/>
              <a:gd name="connsiteX303" fmla="*/ 4503311 w 5529990"/>
              <a:gd name="connsiteY303" fmla="*/ 4865104 h 5456343"/>
              <a:gd name="connsiteX304" fmla="*/ 4538327 w 5529990"/>
              <a:gd name="connsiteY304" fmla="*/ 4899014 h 5456343"/>
              <a:gd name="connsiteX305" fmla="*/ 4528782 w 5529990"/>
              <a:gd name="connsiteY305" fmla="*/ 4950009 h 5456343"/>
              <a:gd name="connsiteX306" fmla="*/ 4490855 w 5529990"/>
              <a:gd name="connsiteY306" fmla="*/ 4977760 h 5456343"/>
              <a:gd name="connsiteX307" fmla="*/ 4473436 w 5529990"/>
              <a:gd name="connsiteY307" fmla="*/ 4993981 h 5456343"/>
              <a:gd name="connsiteX308" fmla="*/ 4496877 w 5529990"/>
              <a:gd name="connsiteY308" fmla="*/ 5031953 h 5456343"/>
              <a:gd name="connsiteX309" fmla="*/ 4502473 w 5529990"/>
              <a:gd name="connsiteY309" fmla="*/ 5031433 h 5456343"/>
              <a:gd name="connsiteX310" fmla="*/ 4538301 w 5529990"/>
              <a:gd name="connsiteY310" fmla="*/ 5034738 h 5456343"/>
              <a:gd name="connsiteX311" fmla="*/ 4541751 w 5529990"/>
              <a:gd name="connsiteY311" fmla="*/ 5089834 h 5456343"/>
              <a:gd name="connsiteX312" fmla="*/ 4511743 w 5529990"/>
              <a:gd name="connsiteY312" fmla="*/ 5127799 h 5456343"/>
              <a:gd name="connsiteX313" fmla="*/ 4485820 w 5529990"/>
              <a:gd name="connsiteY313" fmla="*/ 5123905 h 5456343"/>
              <a:gd name="connsiteX314" fmla="*/ 4473208 w 5529990"/>
              <a:gd name="connsiteY314" fmla="*/ 5116782 h 5456343"/>
              <a:gd name="connsiteX315" fmla="*/ 4466980 w 5529990"/>
              <a:gd name="connsiteY315" fmla="*/ 5131962 h 5456343"/>
              <a:gd name="connsiteX316" fmla="*/ 4474335 w 5529990"/>
              <a:gd name="connsiteY316" fmla="*/ 5161144 h 5456343"/>
              <a:gd name="connsiteX317" fmla="*/ 4432436 w 5529990"/>
              <a:gd name="connsiteY317" fmla="*/ 5210502 h 5456343"/>
              <a:gd name="connsiteX318" fmla="*/ 4422080 w 5529990"/>
              <a:gd name="connsiteY318" fmla="*/ 5209806 h 5456343"/>
              <a:gd name="connsiteX319" fmla="*/ 4363328 w 5529990"/>
              <a:gd name="connsiteY319" fmla="*/ 5256417 h 5456343"/>
              <a:gd name="connsiteX320" fmla="*/ 4335441 w 5529990"/>
              <a:gd name="connsiteY320" fmla="*/ 5292194 h 5456343"/>
              <a:gd name="connsiteX321" fmla="*/ 4315316 w 5529990"/>
              <a:gd name="connsiteY321" fmla="*/ 5300702 h 5456343"/>
              <a:gd name="connsiteX322" fmla="*/ 4258458 w 5529990"/>
              <a:gd name="connsiteY322" fmla="*/ 5385631 h 5456343"/>
              <a:gd name="connsiteX323" fmla="*/ 4253222 w 5529990"/>
              <a:gd name="connsiteY323" fmla="*/ 5436557 h 5456343"/>
              <a:gd name="connsiteX324" fmla="*/ 4229825 w 5529990"/>
              <a:gd name="connsiteY324" fmla="*/ 5456320 h 5456343"/>
              <a:gd name="connsiteX325" fmla="*/ 4214822 w 5529990"/>
              <a:gd name="connsiteY325" fmla="*/ 5434155 h 5456343"/>
              <a:gd name="connsiteX326" fmla="*/ 4150160 w 5529990"/>
              <a:gd name="connsiteY326" fmla="*/ 5406321 h 5456343"/>
              <a:gd name="connsiteX327" fmla="*/ 4094026 w 5529990"/>
              <a:gd name="connsiteY327" fmla="*/ 5427469 h 5456343"/>
              <a:gd name="connsiteX328" fmla="*/ 4039855 w 5529990"/>
              <a:gd name="connsiteY328" fmla="*/ 5408946 h 5456343"/>
              <a:gd name="connsiteX329" fmla="*/ 3927948 w 5529990"/>
              <a:gd name="connsiteY329" fmla="*/ 5419353 h 5456343"/>
              <a:gd name="connsiteX330" fmla="*/ 3912268 w 5529990"/>
              <a:gd name="connsiteY330" fmla="*/ 5436408 h 5456343"/>
              <a:gd name="connsiteX331" fmla="*/ 3845463 w 5529990"/>
              <a:gd name="connsiteY331" fmla="*/ 5381894 h 5456343"/>
              <a:gd name="connsiteX332" fmla="*/ 3765729 w 5529990"/>
              <a:gd name="connsiteY332" fmla="*/ 5409883 h 5456343"/>
              <a:gd name="connsiteX333" fmla="*/ 3765910 w 5529990"/>
              <a:gd name="connsiteY333" fmla="*/ 5393938 h 5456343"/>
              <a:gd name="connsiteX334" fmla="*/ 3718780 w 5529990"/>
              <a:gd name="connsiteY334" fmla="*/ 5329630 h 5456343"/>
              <a:gd name="connsiteX335" fmla="*/ 3675462 w 5529990"/>
              <a:gd name="connsiteY335" fmla="*/ 5288528 h 5456343"/>
              <a:gd name="connsiteX336" fmla="*/ 3619984 w 5529990"/>
              <a:gd name="connsiteY336" fmla="*/ 5241589 h 5456343"/>
              <a:gd name="connsiteX337" fmla="*/ 3608747 w 5529990"/>
              <a:gd name="connsiteY337" fmla="*/ 5267190 h 5456343"/>
              <a:gd name="connsiteX338" fmla="*/ 3596563 w 5529990"/>
              <a:gd name="connsiteY338" fmla="*/ 5314780 h 5456343"/>
              <a:gd name="connsiteX339" fmla="*/ 3574430 w 5529990"/>
              <a:gd name="connsiteY339" fmla="*/ 5305224 h 5456343"/>
              <a:gd name="connsiteX340" fmla="*/ 3499909 w 5529990"/>
              <a:gd name="connsiteY340" fmla="*/ 5253419 h 5456343"/>
              <a:gd name="connsiteX341" fmla="*/ 3315692 w 5529990"/>
              <a:gd name="connsiteY341" fmla="*/ 5243008 h 5456343"/>
              <a:gd name="connsiteX342" fmla="*/ 3221835 w 5529990"/>
              <a:gd name="connsiteY342" fmla="*/ 5222534 h 5456343"/>
              <a:gd name="connsiteX343" fmla="*/ 3181652 w 5529990"/>
              <a:gd name="connsiteY343" fmla="*/ 5243858 h 5456343"/>
              <a:gd name="connsiteX344" fmla="*/ 3144425 w 5529990"/>
              <a:gd name="connsiteY344" fmla="*/ 5261258 h 5456343"/>
              <a:gd name="connsiteX345" fmla="*/ 3142147 w 5529990"/>
              <a:gd name="connsiteY345" fmla="*/ 5225963 h 5456343"/>
              <a:gd name="connsiteX346" fmla="*/ 3132063 w 5529990"/>
              <a:gd name="connsiteY346" fmla="*/ 5160201 h 5456343"/>
              <a:gd name="connsiteX347" fmla="*/ 2992209 w 5529990"/>
              <a:gd name="connsiteY347" fmla="*/ 4872894 h 5456343"/>
              <a:gd name="connsiteX348" fmla="*/ 2922382 w 5529990"/>
              <a:gd name="connsiteY348" fmla="*/ 4817997 h 5456343"/>
              <a:gd name="connsiteX349" fmla="*/ 2852371 w 5529990"/>
              <a:gd name="connsiteY349" fmla="*/ 4861342 h 5456343"/>
              <a:gd name="connsiteX350" fmla="*/ 2799055 w 5529990"/>
              <a:gd name="connsiteY350" fmla="*/ 4952246 h 5456343"/>
              <a:gd name="connsiteX351" fmla="*/ 2750389 w 5529990"/>
              <a:gd name="connsiteY351" fmla="*/ 4982323 h 5456343"/>
              <a:gd name="connsiteX352" fmla="*/ 2759166 w 5529990"/>
              <a:gd name="connsiteY352" fmla="*/ 4937373 h 5456343"/>
              <a:gd name="connsiteX353" fmla="*/ 2758717 w 5529990"/>
              <a:gd name="connsiteY353" fmla="*/ 4853791 h 5456343"/>
              <a:gd name="connsiteX354" fmla="*/ 2773428 w 5529990"/>
              <a:gd name="connsiteY354" fmla="*/ 4829858 h 5456343"/>
              <a:gd name="connsiteX355" fmla="*/ 2813611 w 5529990"/>
              <a:gd name="connsiteY355" fmla="*/ 4808534 h 5456343"/>
              <a:gd name="connsiteX356" fmla="*/ 2820922 w 5529990"/>
              <a:gd name="connsiteY356" fmla="*/ 4779980 h 5456343"/>
              <a:gd name="connsiteX357" fmla="*/ 2796668 w 5529990"/>
              <a:gd name="connsiteY357" fmla="*/ 4772612 h 5456343"/>
              <a:gd name="connsiteX358" fmla="*/ 2622107 w 5529990"/>
              <a:gd name="connsiteY358" fmla="*/ 4773249 h 5456343"/>
              <a:gd name="connsiteX359" fmla="*/ 2591932 w 5529990"/>
              <a:gd name="connsiteY359" fmla="*/ 4771776 h 5456343"/>
              <a:gd name="connsiteX360" fmla="*/ 2581363 w 5529990"/>
              <a:gd name="connsiteY360" fmla="*/ 4784316 h 5456343"/>
              <a:gd name="connsiteX361" fmla="*/ 2533973 w 5529990"/>
              <a:gd name="connsiteY361" fmla="*/ 4788867 h 5456343"/>
              <a:gd name="connsiteX362" fmla="*/ 2494641 w 5529990"/>
              <a:gd name="connsiteY362" fmla="*/ 4816770 h 5456343"/>
              <a:gd name="connsiteX363" fmla="*/ 2502607 w 5529990"/>
              <a:gd name="connsiteY363" fmla="*/ 4887605 h 5456343"/>
              <a:gd name="connsiteX364" fmla="*/ 2530777 w 5529990"/>
              <a:gd name="connsiteY364" fmla="*/ 5025291 h 5456343"/>
              <a:gd name="connsiteX365" fmla="*/ 2526229 w 5529990"/>
              <a:gd name="connsiteY365" fmla="*/ 5094470 h 5456343"/>
              <a:gd name="connsiteX366" fmla="*/ 2476444 w 5529990"/>
              <a:gd name="connsiteY366" fmla="*/ 5139834 h 5456343"/>
              <a:gd name="connsiteX367" fmla="*/ 2456379 w 5529990"/>
              <a:gd name="connsiteY367" fmla="*/ 5052626 h 5456343"/>
              <a:gd name="connsiteX368" fmla="*/ 2428893 w 5529990"/>
              <a:gd name="connsiteY368" fmla="*/ 4952213 h 5456343"/>
              <a:gd name="connsiteX369" fmla="*/ 2404842 w 5529990"/>
              <a:gd name="connsiteY369" fmla="*/ 4852765 h 5456343"/>
              <a:gd name="connsiteX370" fmla="*/ 2313953 w 5529990"/>
              <a:gd name="connsiteY370" fmla="*/ 4819852 h 5456343"/>
              <a:gd name="connsiteX371" fmla="*/ 2305700 w 5529990"/>
              <a:gd name="connsiteY371" fmla="*/ 4836077 h 5456343"/>
              <a:gd name="connsiteX372" fmla="*/ 2307760 w 5529990"/>
              <a:gd name="connsiteY372" fmla="*/ 4855197 h 5456343"/>
              <a:gd name="connsiteX373" fmla="*/ 2273652 w 5529990"/>
              <a:gd name="connsiteY373" fmla="*/ 4897541 h 5456343"/>
              <a:gd name="connsiteX374" fmla="*/ 2229651 w 5529990"/>
              <a:gd name="connsiteY374" fmla="*/ 4875929 h 5456343"/>
              <a:gd name="connsiteX375" fmla="*/ 2219754 w 5529990"/>
              <a:gd name="connsiteY375" fmla="*/ 4858320 h 5456343"/>
              <a:gd name="connsiteX376" fmla="*/ 2105490 w 5529990"/>
              <a:gd name="connsiteY376" fmla="*/ 4809581 h 5456343"/>
              <a:gd name="connsiteX377" fmla="*/ 2075923 w 5529990"/>
              <a:gd name="connsiteY377" fmla="*/ 4829098 h 5456343"/>
              <a:gd name="connsiteX378" fmla="*/ 1995879 w 5529990"/>
              <a:gd name="connsiteY378" fmla="*/ 4903056 h 5456343"/>
              <a:gd name="connsiteX379" fmla="*/ 1971127 w 5529990"/>
              <a:gd name="connsiteY379" fmla="*/ 4905382 h 5456343"/>
              <a:gd name="connsiteX380" fmla="*/ 1929602 w 5529990"/>
              <a:gd name="connsiteY380" fmla="*/ 4888172 h 5456343"/>
              <a:gd name="connsiteX381" fmla="*/ 1900724 w 5529990"/>
              <a:gd name="connsiteY381" fmla="*/ 4898612 h 5456343"/>
              <a:gd name="connsiteX382" fmla="*/ 1896871 w 5529990"/>
              <a:gd name="connsiteY382" fmla="*/ 4912363 h 5456343"/>
              <a:gd name="connsiteX383" fmla="*/ 1877068 w 5529990"/>
              <a:gd name="connsiteY383" fmla="*/ 4923495 h 5456343"/>
              <a:gd name="connsiteX384" fmla="*/ 1870333 w 5529990"/>
              <a:gd name="connsiteY384" fmla="*/ 4901212 h 5456343"/>
              <a:gd name="connsiteX385" fmla="*/ 1885608 w 5529990"/>
              <a:gd name="connsiteY385" fmla="*/ 4820209 h 5456343"/>
              <a:gd name="connsiteX386" fmla="*/ 1867872 w 5529990"/>
              <a:gd name="connsiteY386" fmla="*/ 4804109 h 5456343"/>
              <a:gd name="connsiteX387" fmla="*/ 1837342 w 5529990"/>
              <a:gd name="connsiteY387" fmla="*/ 4827064 h 5456343"/>
              <a:gd name="connsiteX388" fmla="*/ 1799662 w 5529990"/>
              <a:gd name="connsiteY388" fmla="*/ 4842451 h 5456343"/>
              <a:gd name="connsiteX389" fmla="*/ 1758003 w 5529990"/>
              <a:gd name="connsiteY389" fmla="*/ 4799247 h 5456343"/>
              <a:gd name="connsiteX390" fmla="*/ 1769692 w 5529990"/>
              <a:gd name="connsiteY390" fmla="*/ 4783984 h 5456343"/>
              <a:gd name="connsiteX391" fmla="*/ 1743295 w 5529990"/>
              <a:gd name="connsiteY391" fmla="*/ 4752477 h 5456343"/>
              <a:gd name="connsiteX392" fmla="*/ 1616518 w 5529990"/>
              <a:gd name="connsiteY392" fmla="*/ 4702082 h 5456343"/>
              <a:gd name="connsiteX393" fmla="*/ 1541847 w 5529990"/>
              <a:gd name="connsiteY393" fmla="*/ 4723780 h 5456343"/>
              <a:gd name="connsiteX394" fmla="*/ 1482305 w 5529990"/>
              <a:gd name="connsiteY394" fmla="*/ 4731179 h 5456343"/>
              <a:gd name="connsiteX395" fmla="*/ 1473783 w 5529990"/>
              <a:gd name="connsiteY395" fmla="*/ 4695417 h 5456343"/>
              <a:gd name="connsiteX396" fmla="*/ 1468846 w 5529990"/>
              <a:gd name="connsiteY396" fmla="*/ 4593913 h 5456343"/>
              <a:gd name="connsiteX397" fmla="*/ 1363940 w 5529990"/>
              <a:gd name="connsiteY397" fmla="*/ 4505154 h 5456343"/>
              <a:gd name="connsiteX398" fmla="*/ 1341662 w 5529990"/>
              <a:gd name="connsiteY398" fmla="*/ 4511882 h 5456343"/>
              <a:gd name="connsiteX399" fmla="*/ 1289128 w 5529990"/>
              <a:gd name="connsiteY399" fmla="*/ 4547206 h 5456343"/>
              <a:gd name="connsiteX400" fmla="*/ 1221480 w 5529990"/>
              <a:gd name="connsiteY400" fmla="*/ 4504127 h 5456343"/>
              <a:gd name="connsiteX401" fmla="*/ 1220530 w 5529990"/>
              <a:gd name="connsiteY401" fmla="*/ 4414866 h 5456343"/>
              <a:gd name="connsiteX402" fmla="*/ 1239097 w 5529990"/>
              <a:gd name="connsiteY402" fmla="*/ 4401534 h 5456343"/>
              <a:gd name="connsiteX403" fmla="*/ 1251750 w 5529990"/>
              <a:gd name="connsiteY403" fmla="*/ 4382834 h 5456343"/>
              <a:gd name="connsiteX404" fmla="*/ 1254504 w 5529990"/>
              <a:gd name="connsiteY404" fmla="*/ 4346526 h 5456343"/>
              <a:gd name="connsiteX405" fmla="*/ 1230581 w 5529990"/>
              <a:gd name="connsiteY405" fmla="*/ 4319421 h 5456343"/>
              <a:gd name="connsiteX406" fmla="*/ 1186758 w 5529990"/>
              <a:gd name="connsiteY406" fmla="*/ 4272364 h 5456343"/>
              <a:gd name="connsiteX407" fmla="*/ 1175214 w 5529990"/>
              <a:gd name="connsiteY407" fmla="*/ 4264939 h 5456343"/>
              <a:gd name="connsiteX408" fmla="*/ 1161833 w 5529990"/>
              <a:gd name="connsiteY408" fmla="*/ 4266023 h 5456343"/>
              <a:gd name="connsiteX409" fmla="*/ 1140837 w 5529990"/>
              <a:gd name="connsiteY409" fmla="*/ 4258967 h 5456343"/>
              <a:gd name="connsiteX410" fmla="*/ 1128185 w 5529990"/>
              <a:gd name="connsiteY410" fmla="*/ 4246273 h 5456343"/>
              <a:gd name="connsiteX411" fmla="*/ 1114189 w 5529990"/>
              <a:gd name="connsiteY411" fmla="*/ 4244360 h 5456343"/>
              <a:gd name="connsiteX412" fmla="*/ 1101745 w 5529990"/>
              <a:gd name="connsiteY412" fmla="*/ 4249907 h 5456343"/>
              <a:gd name="connsiteX413" fmla="*/ 1089334 w 5529990"/>
              <a:gd name="connsiteY413" fmla="*/ 4250366 h 5456343"/>
              <a:gd name="connsiteX414" fmla="*/ 1081819 w 5529990"/>
              <a:gd name="connsiteY414" fmla="*/ 4248119 h 5456343"/>
              <a:gd name="connsiteX415" fmla="*/ 1066120 w 5529990"/>
              <a:gd name="connsiteY415" fmla="*/ 4264125 h 5456343"/>
              <a:gd name="connsiteX416" fmla="*/ 1050323 w 5529990"/>
              <a:gd name="connsiteY416" fmla="*/ 4294755 h 5456343"/>
              <a:gd name="connsiteX417" fmla="*/ 983313 w 5529990"/>
              <a:gd name="connsiteY417" fmla="*/ 4357938 h 5456343"/>
              <a:gd name="connsiteX418" fmla="*/ 960346 w 5529990"/>
              <a:gd name="connsiteY418" fmla="*/ 4334969 h 5456343"/>
              <a:gd name="connsiteX419" fmla="*/ 1002467 w 5529990"/>
              <a:gd name="connsiteY419" fmla="*/ 4292849 h 5456343"/>
              <a:gd name="connsiteX420" fmla="*/ 1033100 w 5529990"/>
              <a:gd name="connsiteY420" fmla="*/ 4258387 h 5456343"/>
              <a:gd name="connsiteX421" fmla="*/ 998661 w 5529990"/>
              <a:gd name="connsiteY421" fmla="*/ 4158853 h 5456343"/>
              <a:gd name="connsiteX422" fmla="*/ 956556 w 5529990"/>
              <a:gd name="connsiteY422" fmla="*/ 4105261 h 5456343"/>
              <a:gd name="connsiteX423" fmla="*/ 904879 w 5529990"/>
              <a:gd name="connsiteY423" fmla="*/ 4057413 h 5456343"/>
              <a:gd name="connsiteX424" fmla="*/ 885736 w 5529990"/>
              <a:gd name="connsiteY424" fmla="*/ 4065073 h 5456343"/>
              <a:gd name="connsiteX425" fmla="*/ 818745 w 5529990"/>
              <a:gd name="connsiteY425" fmla="*/ 4013399 h 5456343"/>
              <a:gd name="connsiteX426" fmla="*/ 826409 w 5529990"/>
              <a:gd name="connsiteY426" fmla="*/ 3971284 h 5456343"/>
              <a:gd name="connsiteX427" fmla="*/ 870463 w 5529990"/>
              <a:gd name="connsiteY427" fmla="*/ 3816223 h 5456343"/>
              <a:gd name="connsiteX428" fmla="*/ 849420 w 5529990"/>
              <a:gd name="connsiteY428" fmla="*/ 3733913 h 5456343"/>
              <a:gd name="connsiteX429" fmla="*/ 837936 w 5529990"/>
              <a:gd name="connsiteY429" fmla="*/ 3722429 h 5456343"/>
              <a:gd name="connsiteX430" fmla="*/ 847517 w 5529990"/>
              <a:gd name="connsiteY430" fmla="*/ 3670743 h 5456343"/>
              <a:gd name="connsiteX431" fmla="*/ 871187 w 5529990"/>
              <a:gd name="connsiteY431" fmla="*/ 3654468 h 5456343"/>
              <a:gd name="connsiteX432" fmla="*/ 862921 w 5529990"/>
              <a:gd name="connsiteY432" fmla="*/ 3655033 h 5456343"/>
              <a:gd name="connsiteX433" fmla="*/ 865726 w 5529990"/>
              <a:gd name="connsiteY433" fmla="*/ 3649731 h 5456343"/>
              <a:gd name="connsiteX434" fmla="*/ 920326 w 5529990"/>
              <a:gd name="connsiteY434" fmla="*/ 3587177 h 5456343"/>
              <a:gd name="connsiteX435" fmla="*/ 925490 w 5529990"/>
              <a:gd name="connsiteY435" fmla="*/ 3584399 h 5456343"/>
              <a:gd name="connsiteX436" fmla="*/ 928649 w 5529990"/>
              <a:gd name="connsiteY436" fmla="*/ 3574777 h 5456343"/>
              <a:gd name="connsiteX437" fmla="*/ 925932 w 5529990"/>
              <a:gd name="connsiteY437" fmla="*/ 3550999 h 5456343"/>
              <a:gd name="connsiteX438" fmla="*/ 917654 w 5529990"/>
              <a:gd name="connsiteY438" fmla="*/ 3534979 h 5456343"/>
              <a:gd name="connsiteX439" fmla="*/ 912238 w 5529990"/>
              <a:gd name="connsiteY439" fmla="*/ 3534153 h 5456343"/>
              <a:gd name="connsiteX440" fmla="*/ 892558 w 5529990"/>
              <a:gd name="connsiteY440" fmla="*/ 3527474 h 5456343"/>
              <a:gd name="connsiteX441" fmla="*/ 830681 w 5529990"/>
              <a:gd name="connsiteY441" fmla="*/ 3510117 h 5456343"/>
              <a:gd name="connsiteX442" fmla="*/ 626610 w 5529990"/>
              <a:gd name="connsiteY442" fmla="*/ 3543722 h 5456343"/>
              <a:gd name="connsiteX443" fmla="*/ 581781 w 5529990"/>
              <a:gd name="connsiteY443" fmla="*/ 3551541 h 5456343"/>
              <a:gd name="connsiteX444" fmla="*/ 534885 w 5529990"/>
              <a:gd name="connsiteY444" fmla="*/ 3586592 h 5456343"/>
              <a:gd name="connsiteX445" fmla="*/ 508756 w 5529990"/>
              <a:gd name="connsiteY445" fmla="*/ 3607073 h 5456343"/>
              <a:gd name="connsiteX446" fmla="*/ 473000 w 5529990"/>
              <a:gd name="connsiteY446" fmla="*/ 3615583 h 5456343"/>
              <a:gd name="connsiteX447" fmla="*/ 451138 w 5529990"/>
              <a:gd name="connsiteY447" fmla="*/ 3607596 h 5456343"/>
              <a:gd name="connsiteX448" fmla="*/ 426615 w 5529990"/>
              <a:gd name="connsiteY448" fmla="*/ 3498773 h 5456343"/>
              <a:gd name="connsiteX449" fmla="*/ 434951 w 5529990"/>
              <a:gd name="connsiteY449" fmla="*/ 3478138 h 5456343"/>
              <a:gd name="connsiteX450" fmla="*/ 0 w 5529990"/>
              <a:gd name="connsiteY450" fmla="*/ 3478138 h 5456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</a:cxnLst>
            <a:rect l="l" t="t" r="r" b="b"/>
            <a:pathLst>
              <a:path w="5529990" h="5456343">
                <a:moveTo>
                  <a:pt x="5203477" y="4996820"/>
                </a:moveTo>
                <a:lnTo>
                  <a:pt x="5205385" y="4997961"/>
                </a:lnTo>
                <a:lnTo>
                  <a:pt x="5204062" y="4999290"/>
                </a:lnTo>
                <a:close/>
                <a:moveTo>
                  <a:pt x="3285288" y="850958"/>
                </a:moveTo>
                <a:lnTo>
                  <a:pt x="3285287" y="957889"/>
                </a:lnTo>
                <a:lnTo>
                  <a:pt x="3309883" y="964960"/>
                </a:lnTo>
                <a:lnTo>
                  <a:pt x="3342876" y="959101"/>
                </a:lnTo>
                <a:lnTo>
                  <a:pt x="3347625" y="953011"/>
                </a:lnTo>
                <a:cubicBezTo>
                  <a:pt x="3352506" y="941170"/>
                  <a:pt x="3345185" y="930079"/>
                  <a:pt x="3340340" y="917595"/>
                </a:cubicBezTo>
                <a:cubicBezTo>
                  <a:pt x="3332916" y="904388"/>
                  <a:pt x="3317655" y="892691"/>
                  <a:pt x="3323433" y="872062"/>
                </a:cubicBezTo>
                <a:cubicBezTo>
                  <a:pt x="3326596" y="867388"/>
                  <a:pt x="3321373" y="852944"/>
                  <a:pt x="3302259" y="854999"/>
                </a:cubicBezTo>
                <a:close/>
                <a:moveTo>
                  <a:pt x="97597" y="97597"/>
                </a:moveTo>
                <a:lnTo>
                  <a:pt x="97597" y="3380541"/>
                </a:lnTo>
                <a:lnTo>
                  <a:pt x="925476" y="3380541"/>
                </a:lnTo>
                <a:lnTo>
                  <a:pt x="946229" y="3355733"/>
                </a:lnTo>
                <a:cubicBezTo>
                  <a:pt x="955151" y="3350356"/>
                  <a:pt x="965808" y="3348710"/>
                  <a:pt x="978940" y="3351467"/>
                </a:cubicBezTo>
                <a:cubicBezTo>
                  <a:pt x="988016" y="3352158"/>
                  <a:pt x="997814" y="3350272"/>
                  <a:pt x="1007525" y="3349520"/>
                </a:cubicBezTo>
                <a:lnTo>
                  <a:pt x="1031564" y="3353683"/>
                </a:lnTo>
                <a:lnTo>
                  <a:pt x="1032954" y="3351929"/>
                </a:lnTo>
                <a:cubicBezTo>
                  <a:pt x="1041511" y="3336793"/>
                  <a:pt x="1046658" y="3321358"/>
                  <a:pt x="1046660" y="3307002"/>
                </a:cubicBezTo>
                <a:cubicBezTo>
                  <a:pt x="1046661" y="3298388"/>
                  <a:pt x="1047980" y="3291329"/>
                  <a:pt x="1050343" y="3285495"/>
                </a:cubicBezTo>
                <a:lnTo>
                  <a:pt x="1053485" y="3281034"/>
                </a:lnTo>
                <a:lnTo>
                  <a:pt x="213108" y="3281033"/>
                </a:lnTo>
                <a:lnTo>
                  <a:pt x="213107" y="208854"/>
                </a:lnTo>
                <a:lnTo>
                  <a:pt x="3285287" y="208854"/>
                </a:lnTo>
                <a:lnTo>
                  <a:pt x="3285287" y="805089"/>
                </a:lnTo>
                <a:lnTo>
                  <a:pt x="3285421" y="805084"/>
                </a:lnTo>
                <a:cubicBezTo>
                  <a:pt x="3294358" y="808749"/>
                  <a:pt x="3302058" y="816008"/>
                  <a:pt x="3308726" y="825294"/>
                </a:cubicBezTo>
                <a:cubicBezTo>
                  <a:pt x="3318349" y="837264"/>
                  <a:pt x="3328663" y="840157"/>
                  <a:pt x="3343101" y="834936"/>
                </a:cubicBezTo>
                <a:cubicBezTo>
                  <a:pt x="3347502" y="832463"/>
                  <a:pt x="3351903" y="829989"/>
                  <a:pt x="3357542" y="829717"/>
                </a:cubicBezTo>
                <a:lnTo>
                  <a:pt x="3389087" y="840123"/>
                </a:lnTo>
                <a:lnTo>
                  <a:pt x="3389087" y="97597"/>
                </a:lnTo>
                <a:close/>
                <a:moveTo>
                  <a:pt x="0" y="0"/>
                </a:moveTo>
                <a:lnTo>
                  <a:pt x="3486684" y="0"/>
                </a:lnTo>
                <a:lnTo>
                  <a:pt x="3486684" y="833838"/>
                </a:lnTo>
                <a:lnTo>
                  <a:pt x="3500172" y="834269"/>
                </a:lnTo>
                <a:cubicBezTo>
                  <a:pt x="3505844" y="834701"/>
                  <a:pt x="3511551" y="835838"/>
                  <a:pt x="3516226" y="839003"/>
                </a:cubicBezTo>
                <a:cubicBezTo>
                  <a:pt x="3558715" y="852776"/>
                  <a:pt x="3606019" y="849359"/>
                  <a:pt x="3647545" y="866570"/>
                </a:cubicBezTo>
                <a:cubicBezTo>
                  <a:pt x="3654421" y="868498"/>
                  <a:pt x="3662259" y="866989"/>
                  <a:pt x="3662947" y="857912"/>
                </a:cubicBezTo>
                <a:cubicBezTo>
                  <a:pt x="3663910" y="854475"/>
                  <a:pt x="3661435" y="850071"/>
                  <a:pt x="3656762" y="846906"/>
                </a:cubicBezTo>
                <a:cubicBezTo>
                  <a:pt x="3612486" y="819655"/>
                  <a:pt x="3566012" y="793639"/>
                  <a:pt x="3515960" y="787015"/>
                </a:cubicBezTo>
                <a:cubicBezTo>
                  <a:pt x="3500008" y="784394"/>
                  <a:pt x="3493133" y="782466"/>
                  <a:pt x="3489147" y="770223"/>
                </a:cubicBezTo>
                <a:cubicBezTo>
                  <a:pt x="3481723" y="757017"/>
                  <a:pt x="3488465" y="732951"/>
                  <a:pt x="3498229" y="724565"/>
                </a:cubicBezTo>
                <a:cubicBezTo>
                  <a:pt x="3504213" y="719755"/>
                  <a:pt x="3510881" y="717454"/>
                  <a:pt x="3516829" y="717732"/>
                </a:cubicBezTo>
                <a:cubicBezTo>
                  <a:pt x="3522775" y="718009"/>
                  <a:pt x="3528002" y="720865"/>
                  <a:pt x="3531095" y="726369"/>
                </a:cubicBezTo>
                <a:cubicBezTo>
                  <a:pt x="3540717" y="738339"/>
                  <a:pt x="3552408" y="723077"/>
                  <a:pt x="3557357" y="731881"/>
                </a:cubicBezTo>
                <a:cubicBezTo>
                  <a:pt x="3563543" y="742887"/>
                  <a:pt x="3573584" y="740141"/>
                  <a:pt x="3581695" y="744271"/>
                </a:cubicBezTo>
                <a:cubicBezTo>
                  <a:pt x="3610433" y="754187"/>
                  <a:pt x="3634771" y="766576"/>
                  <a:pt x="3651817" y="791752"/>
                </a:cubicBezTo>
                <a:cubicBezTo>
                  <a:pt x="3662955" y="811562"/>
                  <a:pt x="3687707" y="809235"/>
                  <a:pt x="3701043" y="827808"/>
                </a:cubicBezTo>
                <a:cubicBezTo>
                  <a:pt x="3718363" y="858625"/>
                  <a:pt x="3755903" y="863592"/>
                  <a:pt x="3778589" y="888498"/>
                </a:cubicBezTo>
                <a:cubicBezTo>
                  <a:pt x="3807187" y="918769"/>
                  <a:pt x="3843349" y="941890"/>
                  <a:pt x="3870983" y="975599"/>
                </a:cubicBezTo>
                <a:cubicBezTo>
                  <a:pt x="3881846" y="989770"/>
                  <a:pt x="3896558" y="990189"/>
                  <a:pt x="3913472" y="989372"/>
                </a:cubicBezTo>
                <a:cubicBezTo>
                  <a:pt x="3923511" y="986625"/>
                  <a:pt x="3936024" y="988282"/>
                  <a:pt x="3940973" y="997085"/>
                </a:cubicBezTo>
                <a:cubicBezTo>
                  <a:pt x="3948670" y="1015932"/>
                  <a:pt x="3967786" y="1013877"/>
                  <a:pt x="3982772" y="1019936"/>
                </a:cubicBezTo>
                <a:cubicBezTo>
                  <a:pt x="3978104" y="970422"/>
                  <a:pt x="3961198" y="924889"/>
                  <a:pt x="3937964" y="888706"/>
                </a:cubicBezTo>
                <a:cubicBezTo>
                  <a:pt x="3928065" y="871097"/>
                  <a:pt x="3912388" y="874116"/>
                  <a:pt x="3899601" y="866821"/>
                </a:cubicBezTo>
                <a:cubicBezTo>
                  <a:pt x="3878701" y="855396"/>
                  <a:pt x="3863440" y="843699"/>
                  <a:pt x="3853267" y="820451"/>
                </a:cubicBezTo>
                <a:cubicBezTo>
                  <a:pt x="3845844" y="807243"/>
                  <a:pt x="3839658" y="796238"/>
                  <a:pt x="3829759" y="778630"/>
                </a:cubicBezTo>
                <a:cubicBezTo>
                  <a:pt x="3856712" y="775065"/>
                  <a:pt x="3879951" y="764897"/>
                  <a:pt x="3899474" y="794477"/>
                </a:cubicBezTo>
                <a:cubicBezTo>
                  <a:pt x="3906898" y="807684"/>
                  <a:pt x="3932471" y="822274"/>
                  <a:pt x="3949113" y="815817"/>
                </a:cubicBezTo>
                <a:cubicBezTo>
                  <a:pt x="3967952" y="808123"/>
                  <a:pt x="3973176" y="822568"/>
                  <a:pt x="3979087" y="827934"/>
                </a:cubicBezTo>
                <a:cubicBezTo>
                  <a:pt x="3993387" y="843069"/>
                  <a:pt x="4011123" y="859169"/>
                  <a:pt x="4029548" y="866192"/>
                </a:cubicBezTo>
                <a:cubicBezTo>
                  <a:pt x="4051411" y="874180"/>
                  <a:pt x="4053745" y="898937"/>
                  <a:pt x="4074646" y="910362"/>
                </a:cubicBezTo>
                <a:cubicBezTo>
                  <a:pt x="4086196" y="915455"/>
                  <a:pt x="4092382" y="926461"/>
                  <a:pt x="4111496" y="924407"/>
                </a:cubicBezTo>
                <a:cubicBezTo>
                  <a:pt x="4136249" y="922079"/>
                  <a:pt x="4154948" y="934741"/>
                  <a:pt x="4161957" y="962664"/>
                </a:cubicBezTo>
                <a:cubicBezTo>
                  <a:pt x="4152192" y="971049"/>
                  <a:pt x="4137753" y="976269"/>
                  <a:pt x="4131426" y="985620"/>
                </a:cubicBezTo>
                <a:cubicBezTo>
                  <a:pt x="4125375" y="1000608"/>
                  <a:pt x="4126197" y="1017525"/>
                  <a:pt x="4134857" y="1032933"/>
                </a:cubicBezTo>
                <a:cubicBezTo>
                  <a:pt x="4141044" y="1043939"/>
                  <a:pt x="4129079" y="1053560"/>
                  <a:pt x="4138703" y="1065530"/>
                </a:cubicBezTo>
                <a:cubicBezTo>
                  <a:pt x="4144615" y="1070897"/>
                  <a:pt x="4125501" y="1072951"/>
                  <a:pt x="4128249" y="1082993"/>
                </a:cubicBezTo>
                <a:cubicBezTo>
                  <a:pt x="4129487" y="1085194"/>
                  <a:pt x="4140488" y="1079010"/>
                  <a:pt x="4147363" y="1080938"/>
                </a:cubicBezTo>
                <a:cubicBezTo>
                  <a:pt x="4155477" y="1085068"/>
                  <a:pt x="4161388" y="1090434"/>
                  <a:pt x="4170738" y="1096765"/>
                </a:cubicBezTo>
                <a:cubicBezTo>
                  <a:pt x="4179125" y="1106535"/>
                  <a:pt x="4178437" y="1115611"/>
                  <a:pt x="4166471" y="1125234"/>
                </a:cubicBezTo>
                <a:cubicBezTo>
                  <a:pt x="4141305" y="1142278"/>
                  <a:pt x="4137452" y="1156029"/>
                  <a:pt x="4151337" y="1185880"/>
                </a:cubicBezTo>
                <a:cubicBezTo>
                  <a:pt x="4156286" y="1194685"/>
                  <a:pt x="4142120" y="1205544"/>
                  <a:pt x="4159309" y="1210365"/>
                </a:cubicBezTo>
                <a:cubicBezTo>
                  <a:pt x="4185164" y="1184245"/>
                  <a:pt x="4187920" y="1147936"/>
                  <a:pt x="4205665" y="1117687"/>
                </a:cubicBezTo>
                <a:cubicBezTo>
                  <a:pt x="4208827" y="1113012"/>
                  <a:pt x="4208552" y="1107373"/>
                  <a:pt x="4209517" y="1103935"/>
                </a:cubicBezTo>
                <a:cubicBezTo>
                  <a:pt x="4213642" y="1095822"/>
                  <a:pt x="4218043" y="1093348"/>
                  <a:pt x="4224918" y="1095278"/>
                </a:cubicBezTo>
                <a:cubicBezTo>
                  <a:pt x="4229592" y="1098442"/>
                  <a:pt x="4232067" y="1102845"/>
                  <a:pt x="4232341" y="1108484"/>
                </a:cubicBezTo>
                <a:cubicBezTo>
                  <a:pt x="4224362" y="1130348"/>
                  <a:pt x="4221059" y="1155379"/>
                  <a:pt x="4211843" y="1175042"/>
                </a:cubicBezTo>
                <a:cubicBezTo>
                  <a:pt x="4198499" y="1202818"/>
                  <a:pt x="4213073" y="1223592"/>
                  <a:pt x="4227373" y="1238729"/>
                </a:cubicBezTo>
                <a:cubicBezTo>
                  <a:pt x="4239197" y="1249462"/>
                  <a:pt x="4252533" y="1268034"/>
                  <a:pt x="4277010" y="1260069"/>
                </a:cubicBezTo>
                <a:cubicBezTo>
                  <a:pt x="4289250" y="1256085"/>
                  <a:pt x="4305201" y="1258706"/>
                  <a:pt x="4319914" y="1259126"/>
                </a:cubicBezTo>
                <a:cubicBezTo>
                  <a:pt x="4360617" y="1259418"/>
                  <a:pt x="4386465" y="1279648"/>
                  <a:pt x="4394024" y="1318850"/>
                </a:cubicBezTo>
                <a:cubicBezTo>
                  <a:pt x="4400069" y="1350210"/>
                  <a:pt x="4407078" y="1378133"/>
                  <a:pt x="4439529" y="1394653"/>
                </a:cubicBezTo>
                <a:lnTo>
                  <a:pt x="4465896" y="1405900"/>
                </a:lnTo>
                <a:lnTo>
                  <a:pt x="4496792" y="1389917"/>
                </a:lnTo>
                <a:cubicBezTo>
                  <a:pt x="4507035" y="1380041"/>
                  <a:pt x="4514057" y="1366965"/>
                  <a:pt x="4517002" y="1350259"/>
                </a:cubicBezTo>
                <a:cubicBezTo>
                  <a:pt x="4520352" y="1326277"/>
                  <a:pt x="4525431" y="1307426"/>
                  <a:pt x="4543362" y="1292820"/>
                </a:cubicBezTo>
                <a:cubicBezTo>
                  <a:pt x="4551896" y="1284234"/>
                  <a:pt x="4562155" y="1280780"/>
                  <a:pt x="4573307" y="1288454"/>
                </a:cubicBezTo>
                <a:cubicBezTo>
                  <a:pt x="4582731" y="1290996"/>
                  <a:pt x="4586185" y="1301260"/>
                  <a:pt x="4586211" y="1309822"/>
                </a:cubicBezTo>
                <a:cubicBezTo>
                  <a:pt x="4585426" y="1332941"/>
                  <a:pt x="4578645" y="1355222"/>
                  <a:pt x="4565007" y="1374097"/>
                </a:cubicBezTo>
                <a:lnTo>
                  <a:pt x="4525037" y="1424592"/>
                </a:lnTo>
                <a:lnTo>
                  <a:pt x="4537809" y="1428478"/>
                </a:lnTo>
                <a:cubicBezTo>
                  <a:pt x="4547845" y="1431526"/>
                  <a:pt x="4558400" y="1433560"/>
                  <a:pt x="4570157" y="1431296"/>
                </a:cubicBezTo>
                <a:cubicBezTo>
                  <a:pt x="4577996" y="1429785"/>
                  <a:pt x="4581708" y="1436389"/>
                  <a:pt x="4584183" y="1440791"/>
                </a:cubicBezTo>
                <a:cubicBezTo>
                  <a:pt x="4602468" y="1468169"/>
                  <a:pt x="4606314" y="1500767"/>
                  <a:pt x="4615797" y="1533093"/>
                </a:cubicBezTo>
                <a:cubicBezTo>
                  <a:pt x="4619782" y="1545335"/>
                  <a:pt x="4624319" y="1557269"/>
                  <a:pt x="4630077" y="1568154"/>
                </a:cubicBezTo>
                <a:lnTo>
                  <a:pt x="4642622" y="1584865"/>
                </a:lnTo>
                <a:lnTo>
                  <a:pt x="4650392" y="1585335"/>
                </a:lnTo>
                <a:cubicBezTo>
                  <a:pt x="4669212" y="1581857"/>
                  <a:pt x="4687170" y="1575812"/>
                  <a:pt x="4706855" y="1574900"/>
                </a:cubicBezTo>
                <a:cubicBezTo>
                  <a:pt x="4719693" y="1574864"/>
                  <a:pt x="4728693" y="1578264"/>
                  <a:pt x="4733741" y="1584777"/>
                </a:cubicBezTo>
                <a:lnTo>
                  <a:pt x="4735707" y="1602394"/>
                </a:lnTo>
                <a:lnTo>
                  <a:pt x="4744256" y="1600647"/>
                </a:lnTo>
                <a:cubicBezTo>
                  <a:pt x="4756082" y="1599792"/>
                  <a:pt x="4768286" y="1600897"/>
                  <a:pt x="4780936" y="1605372"/>
                </a:cubicBezTo>
                <a:cubicBezTo>
                  <a:pt x="4801836" y="1616799"/>
                  <a:pt x="4810496" y="1632206"/>
                  <a:pt x="4803756" y="1656271"/>
                </a:cubicBezTo>
                <a:cubicBezTo>
                  <a:pt x="4798940" y="1673462"/>
                  <a:pt x="4788212" y="1685285"/>
                  <a:pt x="4782161" y="1700274"/>
                </a:cubicBezTo>
                <a:cubicBezTo>
                  <a:pt x="4772256" y="1729014"/>
                  <a:pt x="4768951" y="1754045"/>
                  <a:pt x="4785999" y="1779221"/>
                </a:cubicBezTo>
                <a:cubicBezTo>
                  <a:pt x="4790949" y="1788026"/>
                  <a:pt x="4795899" y="1796830"/>
                  <a:pt x="4800847" y="1805635"/>
                </a:cubicBezTo>
                <a:lnTo>
                  <a:pt x="4804501" y="1810637"/>
                </a:lnTo>
                <a:lnTo>
                  <a:pt x="4845375" y="1808249"/>
                </a:lnTo>
                <a:cubicBezTo>
                  <a:pt x="4846894" y="1814880"/>
                  <a:pt x="4846053" y="1820341"/>
                  <a:pt x="4843969" y="1825149"/>
                </a:cubicBezTo>
                <a:lnTo>
                  <a:pt x="4843929" y="1825206"/>
                </a:lnTo>
                <a:lnTo>
                  <a:pt x="4852839" y="1826013"/>
                </a:lnTo>
                <a:cubicBezTo>
                  <a:pt x="4859010" y="1827976"/>
                  <a:pt x="4865335" y="1830215"/>
                  <a:pt x="4872074" y="1829323"/>
                </a:cubicBezTo>
                <a:cubicBezTo>
                  <a:pt x="4896826" y="1826996"/>
                  <a:pt x="4915835" y="1840208"/>
                  <a:pt x="4925096" y="1859262"/>
                </a:cubicBezTo>
                <a:lnTo>
                  <a:pt x="4929808" y="1883858"/>
                </a:lnTo>
                <a:lnTo>
                  <a:pt x="4939343" y="1886966"/>
                </a:lnTo>
                <a:cubicBezTo>
                  <a:pt x="4956041" y="1888844"/>
                  <a:pt x="4973154" y="1886656"/>
                  <a:pt x="4991962" y="1878897"/>
                </a:cubicBezTo>
                <a:cubicBezTo>
                  <a:pt x="4996228" y="1874604"/>
                  <a:pt x="4999657" y="1876306"/>
                  <a:pt x="5003950" y="1880575"/>
                </a:cubicBezTo>
                <a:cubicBezTo>
                  <a:pt x="4998008" y="1896860"/>
                  <a:pt x="4979187" y="1900338"/>
                  <a:pt x="4972381" y="1914056"/>
                </a:cubicBezTo>
                <a:cubicBezTo>
                  <a:pt x="4973245" y="1916623"/>
                  <a:pt x="4974108" y="1919188"/>
                  <a:pt x="4975836" y="1924321"/>
                </a:cubicBezTo>
                <a:cubicBezTo>
                  <a:pt x="4991365" y="1964091"/>
                  <a:pt x="5011707" y="2003846"/>
                  <a:pt x="5015575" y="2048343"/>
                </a:cubicBezTo>
                <a:lnTo>
                  <a:pt x="5014612" y="2066816"/>
                </a:lnTo>
                <a:lnTo>
                  <a:pt x="5068869" y="2055795"/>
                </a:lnTo>
                <a:cubicBezTo>
                  <a:pt x="5091061" y="2050200"/>
                  <a:pt x="5113097" y="2044332"/>
                  <a:pt x="5135512" y="2040422"/>
                </a:cubicBezTo>
                <a:cubicBezTo>
                  <a:pt x="5151189" y="2037403"/>
                  <a:pt x="5165629" y="2032183"/>
                  <a:pt x="5180616" y="2038241"/>
                </a:cubicBezTo>
                <a:cubicBezTo>
                  <a:pt x="5192167" y="2043336"/>
                  <a:pt x="5207843" y="2040317"/>
                  <a:pt x="5204265" y="2059708"/>
                </a:cubicBezTo>
                <a:cubicBezTo>
                  <a:pt x="5201375" y="2070022"/>
                  <a:pt x="5212238" y="2084193"/>
                  <a:pt x="5192160" y="2089685"/>
                </a:cubicBezTo>
                <a:cubicBezTo>
                  <a:pt x="5176483" y="2092704"/>
                  <a:pt x="5169194" y="2105491"/>
                  <a:pt x="5148842" y="2105345"/>
                </a:cubicBezTo>
                <a:cubicBezTo>
                  <a:pt x="5131928" y="2106163"/>
                  <a:pt x="5112124" y="2117294"/>
                  <a:pt x="5101673" y="2134757"/>
                </a:cubicBezTo>
                <a:cubicBezTo>
                  <a:pt x="5093145" y="2145342"/>
                  <a:pt x="5085032" y="2141214"/>
                  <a:pt x="5078431" y="2144923"/>
                </a:cubicBezTo>
                <a:cubicBezTo>
                  <a:pt x="5069011" y="2148770"/>
                  <a:pt x="5060726" y="2146910"/>
                  <a:pt x="5052563" y="2144620"/>
                </a:cubicBezTo>
                <a:lnTo>
                  <a:pt x="5037286" y="2142869"/>
                </a:lnTo>
                <a:lnTo>
                  <a:pt x="5039213" y="2146539"/>
                </a:lnTo>
                <a:cubicBezTo>
                  <a:pt x="5039657" y="2152103"/>
                  <a:pt x="5037321" y="2157888"/>
                  <a:pt x="5030489" y="2163045"/>
                </a:cubicBezTo>
                <a:lnTo>
                  <a:pt x="5028179" y="2165369"/>
                </a:lnTo>
                <a:lnTo>
                  <a:pt x="5046078" y="2171076"/>
                </a:lnTo>
                <a:cubicBezTo>
                  <a:pt x="5062408" y="2175655"/>
                  <a:pt x="5078495" y="2181095"/>
                  <a:pt x="5093139" y="2191692"/>
                </a:cubicBezTo>
                <a:cubicBezTo>
                  <a:pt x="5104687" y="2196786"/>
                  <a:pt x="5118438" y="2200643"/>
                  <a:pt x="5123662" y="2215086"/>
                </a:cubicBezTo>
                <a:cubicBezTo>
                  <a:pt x="5122699" y="2218526"/>
                  <a:pt x="5125173" y="2222928"/>
                  <a:pt x="5128611" y="2223892"/>
                </a:cubicBezTo>
                <a:cubicBezTo>
                  <a:pt x="5186634" y="2255001"/>
                  <a:pt x="5200927" y="2316485"/>
                  <a:pt x="5228422" y="2370550"/>
                </a:cubicBezTo>
                <a:cubicBezTo>
                  <a:pt x="5229660" y="2372750"/>
                  <a:pt x="5226497" y="2377426"/>
                  <a:pt x="5228697" y="2376188"/>
                </a:cubicBezTo>
                <a:cubicBezTo>
                  <a:pt x="5262110" y="2389270"/>
                  <a:pt x="5261555" y="2424342"/>
                  <a:pt x="5262652" y="2446897"/>
                </a:cubicBezTo>
                <a:cubicBezTo>
                  <a:pt x="5266498" y="2479496"/>
                  <a:pt x="5284508" y="2501235"/>
                  <a:pt x="5299355" y="2527647"/>
                </a:cubicBezTo>
                <a:cubicBezTo>
                  <a:pt x="5308015" y="2543057"/>
                  <a:pt x="5331804" y="2544168"/>
                  <a:pt x="5348719" y="2543349"/>
                </a:cubicBezTo>
                <a:cubicBezTo>
                  <a:pt x="5367833" y="2541295"/>
                  <a:pt x="5381583" y="2545151"/>
                  <a:pt x="5393408" y="2555885"/>
                </a:cubicBezTo>
                <a:cubicBezTo>
                  <a:pt x="5398083" y="2559051"/>
                  <a:pt x="5402759" y="2562217"/>
                  <a:pt x="5407160" y="2559743"/>
                </a:cubicBezTo>
                <a:cubicBezTo>
                  <a:pt x="5427651" y="2539534"/>
                  <a:pt x="5449372" y="2567875"/>
                  <a:pt x="5472613" y="2557709"/>
                </a:cubicBezTo>
                <a:cubicBezTo>
                  <a:pt x="5480452" y="2556199"/>
                  <a:pt x="5484437" y="2568442"/>
                  <a:pt x="5485949" y="2576283"/>
                </a:cubicBezTo>
                <a:cubicBezTo>
                  <a:pt x="5490899" y="2585087"/>
                  <a:pt x="5473985" y="2585904"/>
                  <a:pt x="5476734" y="2595946"/>
                </a:cubicBezTo>
                <a:cubicBezTo>
                  <a:pt x="5480171" y="2596910"/>
                  <a:pt x="5485810" y="2596637"/>
                  <a:pt x="5490484" y="2599804"/>
                </a:cubicBezTo>
                <a:cubicBezTo>
                  <a:pt x="5498596" y="2603933"/>
                  <a:pt x="5516473" y="2599677"/>
                  <a:pt x="5519497" y="2615358"/>
                </a:cubicBezTo>
                <a:cubicBezTo>
                  <a:pt x="5524719" y="2629801"/>
                  <a:pt x="5531179" y="2646446"/>
                  <a:pt x="5529803" y="2664600"/>
                </a:cubicBezTo>
                <a:cubicBezTo>
                  <a:pt x="5526223" y="2683991"/>
                  <a:pt x="5519210" y="2702418"/>
                  <a:pt x="5499679" y="2719188"/>
                </a:cubicBezTo>
                <a:cubicBezTo>
                  <a:pt x="5486478" y="2726609"/>
                  <a:pt x="5473551" y="2739669"/>
                  <a:pt x="5457599" y="2737049"/>
                </a:cubicBezTo>
                <a:cubicBezTo>
                  <a:pt x="5433810" y="2735938"/>
                  <a:pt x="5409747" y="2729188"/>
                  <a:pt x="5390773" y="2710887"/>
                </a:cubicBezTo>
                <a:cubicBezTo>
                  <a:pt x="5384860" y="2705521"/>
                  <a:pt x="5381149" y="2698917"/>
                  <a:pt x="5381838" y="2689840"/>
                </a:cubicBezTo>
                <a:cubicBezTo>
                  <a:pt x="5383215" y="2671686"/>
                  <a:pt x="5382393" y="2654769"/>
                  <a:pt x="5381571" y="2637851"/>
                </a:cubicBezTo>
                <a:cubicBezTo>
                  <a:pt x="5351870" y="2631374"/>
                  <a:pt x="5320930" y="2622696"/>
                  <a:pt x="5289992" y="2614017"/>
                </a:cubicBezTo>
                <a:cubicBezTo>
                  <a:pt x="5269225" y="2628586"/>
                  <a:pt x="5265923" y="2653616"/>
                  <a:pt x="5259180" y="2677681"/>
                </a:cubicBezTo>
                <a:cubicBezTo>
                  <a:pt x="5249549" y="2712061"/>
                  <a:pt x="5246794" y="2748370"/>
                  <a:pt x="5222176" y="2776691"/>
                </a:cubicBezTo>
                <a:cubicBezTo>
                  <a:pt x="5215850" y="2786040"/>
                  <a:pt x="5213235" y="2801994"/>
                  <a:pt x="5205122" y="2797863"/>
                </a:cubicBezTo>
                <a:cubicBezTo>
                  <a:pt x="5187934" y="2793042"/>
                  <a:pt x="5176517" y="2813942"/>
                  <a:pt x="5159054" y="2803482"/>
                </a:cubicBezTo>
                <a:cubicBezTo>
                  <a:pt x="5150942" y="2799352"/>
                  <a:pt x="5140903" y="2802098"/>
                  <a:pt x="5134992" y="2796732"/>
                </a:cubicBezTo>
                <a:cubicBezTo>
                  <a:pt x="5107905" y="2774301"/>
                  <a:pt x="5067476" y="2779647"/>
                  <a:pt x="5042589" y="2755979"/>
                </a:cubicBezTo>
                <a:cubicBezTo>
                  <a:pt x="5036678" y="2750613"/>
                  <a:pt x="5026914" y="2758998"/>
                  <a:pt x="5027187" y="2764637"/>
                </a:cubicBezTo>
                <a:cubicBezTo>
                  <a:pt x="5035159" y="2789122"/>
                  <a:pt x="5021269" y="2805621"/>
                  <a:pt x="5017692" y="2825011"/>
                </a:cubicBezTo>
                <a:cubicBezTo>
                  <a:pt x="4982901" y="2830084"/>
                  <a:pt x="4955814" y="2807653"/>
                  <a:pt x="4929276" y="2796501"/>
                </a:cubicBezTo>
                <a:cubicBezTo>
                  <a:pt x="4919925" y="2790170"/>
                  <a:pt x="4909613" y="2787277"/>
                  <a:pt x="4898064" y="2782184"/>
                </a:cubicBezTo>
                <a:cubicBezTo>
                  <a:pt x="4894625" y="2781219"/>
                  <a:pt x="4888987" y="2781492"/>
                  <a:pt x="4888987" y="2781492"/>
                </a:cubicBezTo>
                <a:cubicBezTo>
                  <a:pt x="4879083" y="2810233"/>
                  <a:pt x="4837143" y="2807738"/>
                  <a:pt x="4828476" y="2838679"/>
                </a:cubicBezTo>
                <a:cubicBezTo>
                  <a:pt x="4811828" y="2891486"/>
                  <a:pt x="4812096" y="2943474"/>
                  <a:pt x="4792012" y="2995316"/>
                </a:cubicBezTo>
                <a:cubicBezTo>
                  <a:pt x="4786923" y="3006867"/>
                  <a:pt x="4794346" y="3020074"/>
                  <a:pt x="4799984" y="3019801"/>
                </a:cubicBezTo>
                <a:cubicBezTo>
                  <a:pt x="4825285" y="3028753"/>
                  <a:pt x="4824181" y="3052545"/>
                  <a:pt x="4837243" y="3065480"/>
                </a:cubicBezTo>
                <a:cubicBezTo>
                  <a:pt x="4842191" y="3074285"/>
                  <a:pt x="4842467" y="3079925"/>
                  <a:pt x="4841777" y="3089001"/>
                </a:cubicBezTo>
                <a:cubicBezTo>
                  <a:pt x="4825820" y="3132731"/>
                  <a:pt x="4836815" y="3172896"/>
                  <a:pt x="4860050" y="3209077"/>
                </a:cubicBezTo>
                <a:cubicBezTo>
                  <a:pt x="4862524" y="3213480"/>
                  <a:pt x="4865000" y="3217883"/>
                  <a:pt x="4861834" y="3222557"/>
                </a:cubicBezTo>
                <a:cubicBezTo>
                  <a:pt x="4838321" y="3227085"/>
                  <a:pt x="4828147" y="3203838"/>
                  <a:pt x="4816322" y="3193104"/>
                </a:cubicBezTo>
                <a:cubicBezTo>
                  <a:pt x="4783050" y="3159668"/>
                  <a:pt x="4742214" y="3133380"/>
                  <a:pt x="4699177" y="3108328"/>
                </a:cubicBezTo>
                <a:cubicBezTo>
                  <a:pt x="4679514" y="3099106"/>
                  <a:pt x="4661363" y="3097722"/>
                  <a:pt x="4644723" y="3104179"/>
                </a:cubicBezTo>
                <a:cubicBezTo>
                  <a:pt x="4599204" y="3121076"/>
                  <a:pt x="4562347" y="3153380"/>
                  <a:pt x="4540752" y="3197380"/>
                </a:cubicBezTo>
                <a:cubicBezTo>
                  <a:pt x="4532225" y="3207968"/>
                  <a:pt x="4535796" y="3234927"/>
                  <a:pt x="4544184" y="3244695"/>
                </a:cubicBezTo>
                <a:cubicBezTo>
                  <a:pt x="4592028" y="3298906"/>
                  <a:pt x="4594503" y="3303308"/>
                  <a:pt x="4596283" y="3363136"/>
                </a:cubicBezTo>
                <a:cubicBezTo>
                  <a:pt x="4597106" y="3380055"/>
                  <a:pt x="4603291" y="3391060"/>
                  <a:pt x="4610716" y="3404267"/>
                </a:cubicBezTo>
                <a:cubicBezTo>
                  <a:pt x="4654021" y="3481307"/>
                  <a:pt x="4697325" y="3558345"/>
                  <a:pt x="4739666" y="3638823"/>
                </a:cubicBezTo>
                <a:cubicBezTo>
                  <a:pt x="4750801" y="3658634"/>
                  <a:pt x="4773902" y="3668822"/>
                  <a:pt x="4782837" y="3689868"/>
                </a:cubicBezTo>
                <a:cubicBezTo>
                  <a:pt x="4791772" y="3710916"/>
                  <a:pt x="4803871" y="3727288"/>
                  <a:pt x="4815006" y="3747099"/>
                </a:cubicBezTo>
                <a:cubicBezTo>
                  <a:pt x="4818719" y="3753702"/>
                  <a:pt x="4826556" y="3752193"/>
                  <a:pt x="4829032" y="3756594"/>
                </a:cubicBezTo>
                <a:cubicBezTo>
                  <a:pt x="4836180" y="3764162"/>
                  <a:pt x="4846768" y="3772694"/>
                  <a:pt x="4837004" y="3781080"/>
                </a:cubicBezTo>
                <a:cubicBezTo>
                  <a:pt x="4828475" y="3791666"/>
                  <a:pt x="4815689" y="3784371"/>
                  <a:pt x="4809775" y="3779005"/>
                </a:cubicBezTo>
                <a:cubicBezTo>
                  <a:pt x="4802627" y="3771436"/>
                  <a:pt x="4789838" y="3764142"/>
                  <a:pt x="4786128" y="3757537"/>
                </a:cubicBezTo>
                <a:cubicBezTo>
                  <a:pt x="4771969" y="3722048"/>
                  <a:pt x="4740482" y="3702091"/>
                  <a:pt x="4725360" y="3670038"/>
                </a:cubicBezTo>
                <a:cubicBezTo>
                  <a:pt x="4680818" y="3590797"/>
                  <a:pt x="4637514" y="3513757"/>
                  <a:pt x="4594209" y="3436718"/>
                </a:cubicBezTo>
                <a:cubicBezTo>
                  <a:pt x="4585548" y="3421310"/>
                  <a:pt x="4572760" y="3414015"/>
                  <a:pt x="4558738" y="3404519"/>
                </a:cubicBezTo>
                <a:cubicBezTo>
                  <a:pt x="4522573" y="3381395"/>
                  <a:pt x="4488614" y="3357037"/>
                  <a:pt x="4480507" y="3306558"/>
                </a:cubicBezTo>
                <a:cubicBezTo>
                  <a:pt x="4475839" y="3257043"/>
                  <a:pt x="4421110" y="3247252"/>
                  <a:pt x="4381231" y="3263877"/>
                </a:cubicBezTo>
                <a:cubicBezTo>
                  <a:pt x="4343551" y="3279265"/>
                  <a:pt x="4308620" y="3304692"/>
                  <a:pt x="4271213" y="3325719"/>
                </a:cubicBezTo>
                <a:cubicBezTo>
                  <a:pt x="4260211" y="3331903"/>
                  <a:pt x="4245217" y="3372193"/>
                  <a:pt x="4243839" y="3390348"/>
                </a:cubicBezTo>
                <a:cubicBezTo>
                  <a:pt x="4241706" y="3404582"/>
                  <a:pt x="4243492" y="3418061"/>
                  <a:pt x="4245828" y="3431231"/>
                </a:cubicBezTo>
                <a:lnTo>
                  <a:pt x="4249487" y="3458234"/>
                </a:lnTo>
                <a:lnTo>
                  <a:pt x="4268459" y="3485180"/>
                </a:lnTo>
                <a:cubicBezTo>
                  <a:pt x="4281443" y="3505708"/>
                  <a:pt x="4292876" y="3526961"/>
                  <a:pt x="4301641" y="3549872"/>
                </a:cubicBezTo>
                <a:cubicBezTo>
                  <a:pt x="4307055" y="3565296"/>
                  <a:pt x="4316508" y="3563422"/>
                  <a:pt x="4327699" y="3562381"/>
                </a:cubicBezTo>
                <a:cubicBezTo>
                  <a:pt x="4364295" y="3559642"/>
                  <a:pt x="4401792" y="3559473"/>
                  <a:pt x="4443283" y="3566565"/>
                </a:cubicBezTo>
                <a:cubicBezTo>
                  <a:pt x="4417314" y="3587231"/>
                  <a:pt x="4389789" y="3591118"/>
                  <a:pt x="4362331" y="3599313"/>
                </a:cubicBezTo>
                <a:cubicBezTo>
                  <a:pt x="4304843" y="3616605"/>
                  <a:pt x="4286341" y="3646200"/>
                  <a:pt x="4297508" y="3698587"/>
                </a:cubicBezTo>
                <a:cubicBezTo>
                  <a:pt x="4301772" y="3723079"/>
                  <a:pt x="4314000" y="3733224"/>
                  <a:pt x="4338953" y="3730240"/>
                </a:cubicBezTo>
                <a:cubicBezTo>
                  <a:pt x="4350144" y="3729199"/>
                  <a:pt x="4360432" y="3725588"/>
                  <a:pt x="4372142" y="3730140"/>
                </a:cubicBezTo>
                <a:cubicBezTo>
                  <a:pt x="4367268" y="3749176"/>
                  <a:pt x="4350550" y="3755045"/>
                  <a:pt x="4336403" y="3760011"/>
                </a:cubicBezTo>
                <a:cubicBezTo>
                  <a:pt x="4320971" y="3765428"/>
                  <a:pt x="4319369" y="3773209"/>
                  <a:pt x="4322595" y="3786514"/>
                </a:cubicBezTo>
                <a:cubicBezTo>
                  <a:pt x="4332656" y="3823408"/>
                  <a:pt x="4355894" y="3848458"/>
                  <a:pt x="4384277" y="3871702"/>
                </a:cubicBezTo>
                <a:cubicBezTo>
                  <a:pt x="4400431" y="3884800"/>
                  <a:pt x="4418322" y="3898733"/>
                  <a:pt x="4434476" y="3911831"/>
                </a:cubicBezTo>
                <a:cubicBezTo>
                  <a:pt x="4459384" y="3933408"/>
                  <a:pt x="4474454" y="3959880"/>
                  <a:pt x="4475830" y="3992604"/>
                </a:cubicBezTo>
                <a:cubicBezTo>
                  <a:pt x="4478491" y="4024877"/>
                  <a:pt x="4491171" y="4036308"/>
                  <a:pt x="4523073" y="4036659"/>
                </a:cubicBezTo>
                <a:cubicBezTo>
                  <a:pt x="4527382" y="4036590"/>
                  <a:pt x="4531241" y="4035236"/>
                  <a:pt x="4538122" y="4034264"/>
                </a:cubicBezTo>
                <a:cubicBezTo>
                  <a:pt x="4533767" y="4058894"/>
                  <a:pt x="4515830" y="4069521"/>
                  <a:pt x="4501368" y="4081817"/>
                </a:cubicBezTo>
                <a:cubicBezTo>
                  <a:pt x="4483498" y="4096752"/>
                  <a:pt x="4472127" y="4113738"/>
                  <a:pt x="4473367" y="4137847"/>
                </a:cubicBezTo>
                <a:cubicBezTo>
                  <a:pt x="4472351" y="4155528"/>
                  <a:pt x="4478984" y="4166194"/>
                  <a:pt x="4497959" y="4166752"/>
                </a:cubicBezTo>
                <a:cubicBezTo>
                  <a:pt x="4518219" y="4166859"/>
                  <a:pt x="4532952" y="4171794"/>
                  <a:pt x="4539336" y="4194097"/>
                </a:cubicBezTo>
                <a:cubicBezTo>
                  <a:pt x="4546556" y="4214663"/>
                  <a:pt x="4532026" y="4222651"/>
                  <a:pt x="4517947" y="4231925"/>
                </a:cubicBezTo>
                <a:cubicBezTo>
                  <a:pt x="4513254" y="4235016"/>
                  <a:pt x="4504252" y="4238176"/>
                  <a:pt x="4508696" y="4246722"/>
                </a:cubicBezTo>
                <a:cubicBezTo>
                  <a:pt x="4512306" y="4257005"/>
                  <a:pt x="4521511" y="4266768"/>
                  <a:pt x="4532701" y="4265727"/>
                </a:cubicBezTo>
                <a:cubicBezTo>
                  <a:pt x="4563701" y="4263508"/>
                  <a:pt x="4567446" y="4282407"/>
                  <a:pt x="4569138" y="4307801"/>
                </a:cubicBezTo>
                <a:lnTo>
                  <a:pt x="4581251" y="4356204"/>
                </a:lnTo>
                <a:lnTo>
                  <a:pt x="4581479" y="4355344"/>
                </a:lnTo>
                <a:cubicBezTo>
                  <a:pt x="4582962" y="4353590"/>
                  <a:pt x="4585120" y="4352240"/>
                  <a:pt x="4587279" y="4351160"/>
                </a:cubicBezTo>
                <a:cubicBezTo>
                  <a:pt x="4608862" y="4339284"/>
                  <a:pt x="4626128" y="4319848"/>
                  <a:pt x="4644474" y="4303653"/>
                </a:cubicBezTo>
                <a:cubicBezTo>
                  <a:pt x="4672532" y="4278820"/>
                  <a:pt x="4703828" y="4264784"/>
                  <a:pt x="4741598" y="4274501"/>
                </a:cubicBezTo>
                <a:cubicBezTo>
                  <a:pt x="4756706" y="4277740"/>
                  <a:pt x="4766419" y="4269103"/>
                  <a:pt x="4775052" y="4260465"/>
                </a:cubicBezTo>
                <a:cubicBezTo>
                  <a:pt x="4795556" y="4241031"/>
                  <a:pt x="4806348" y="4242110"/>
                  <a:pt x="4822535" y="4263704"/>
                </a:cubicBezTo>
                <a:cubicBezTo>
                  <a:pt x="4838722" y="4287458"/>
                  <a:pt x="4838722" y="4287458"/>
                  <a:pt x="4862464" y="4268023"/>
                </a:cubicBezTo>
                <a:cubicBezTo>
                  <a:pt x="4867859" y="4263704"/>
                  <a:pt x="4872176" y="4260465"/>
                  <a:pt x="4878651" y="4266943"/>
                </a:cubicBezTo>
                <a:cubicBezTo>
                  <a:pt x="4903472" y="4288537"/>
                  <a:pt x="4928292" y="4307972"/>
                  <a:pt x="4952034" y="4330645"/>
                </a:cubicBezTo>
                <a:cubicBezTo>
                  <a:pt x="4970379" y="4346841"/>
                  <a:pt x="4982250" y="4367356"/>
                  <a:pt x="4987646" y="4391109"/>
                </a:cubicBezTo>
                <a:cubicBezTo>
                  <a:pt x="4991963" y="4406225"/>
                  <a:pt x="5030812" y="4435377"/>
                  <a:pt x="5046999" y="4436456"/>
                </a:cubicBezTo>
                <a:cubicBezTo>
                  <a:pt x="5052395" y="4436456"/>
                  <a:pt x="5056712" y="4436456"/>
                  <a:pt x="5058870" y="4429978"/>
                </a:cubicBezTo>
                <a:cubicBezTo>
                  <a:pt x="5073978" y="4396508"/>
                  <a:pt x="5103116" y="4380312"/>
                  <a:pt x="5134411" y="4366276"/>
                </a:cubicBezTo>
                <a:cubicBezTo>
                  <a:pt x="5140886" y="4363037"/>
                  <a:pt x="5146282" y="4360877"/>
                  <a:pt x="5151678" y="4357638"/>
                </a:cubicBezTo>
                <a:cubicBezTo>
                  <a:pt x="5168944" y="4346841"/>
                  <a:pt x="5184052" y="4341442"/>
                  <a:pt x="5205636" y="4349000"/>
                </a:cubicBezTo>
                <a:cubicBezTo>
                  <a:pt x="5227219" y="4356559"/>
                  <a:pt x="5248802" y="4344681"/>
                  <a:pt x="5268226" y="4333885"/>
                </a:cubicBezTo>
                <a:cubicBezTo>
                  <a:pt x="5277939" y="4329566"/>
                  <a:pt x="5284414" y="4327406"/>
                  <a:pt x="5294126" y="4334964"/>
                </a:cubicBezTo>
                <a:cubicBezTo>
                  <a:pt x="5335134" y="4365196"/>
                  <a:pt x="5380459" y="4387870"/>
                  <a:pt x="5433338" y="4392189"/>
                </a:cubicBezTo>
                <a:cubicBezTo>
                  <a:pt x="5440892" y="4393268"/>
                  <a:pt x="5444129" y="4395428"/>
                  <a:pt x="5441971" y="4402986"/>
                </a:cubicBezTo>
                <a:cubicBezTo>
                  <a:pt x="5435496" y="4433217"/>
                  <a:pt x="5451683" y="4452652"/>
                  <a:pt x="5473266" y="4468847"/>
                </a:cubicBezTo>
                <a:cubicBezTo>
                  <a:pt x="5482979" y="4476405"/>
                  <a:pt x="5488374" y="4482883"/>
                  <a:pt x="5481899" y="4496919"/>
                </a:cubicBezTo>
                <a:cubicBezTo>
                  <a:pt x="5472187" y="4514195"/>
                  <a:pt x="5480820" y="4530390"/>
                  <a:pt x="5492691" y="4544426"/>
                </a:cubicBezTo>
                <a:cubicBezTo>
                  <a:pt x="5502403" y="4556303"/>
                  <a:pt x="5514274" y="4568179"/>
                  <a:pt x="5523987" y="4580056"/>
                </a:cubicBezTo>
                <a:cubicBezTo>
                  <a:pt x="5528303" y="4585994"/>
                  <a:pt x="5530731" y="4591663"/>
                  <a:pt x="5529787" y="4596252"/>
                </a:cubicBezTo>
                <a:cubicBezTo>
                  <a:pt x="5528843" y="4600841"/>
                  <a:pt x="5524527" y="4604349"/>
                  <a:pt x="5515353" y="4605969"/>
                </a:cubicBezTo>
                <a:cubicBezTo>
                  <a:pt x="5511037" y="4605969"/>
                  <a:pt x="5506720" y="4607049"/>
                  <a:pt x="5502403" y="4609208"/>
                </a:cubicBezTo>
                <a:cubicBezTo>
                  <a:pt x="5497008" y="4611367"/>
                  <a:pt x="5488374" y="4611367"/>
                  <a:pt x="5487295" y="4618925"/>
                </a:cubicBezTo>
                <a:cubicBezTo>
                  <a:pt x="5487295" y="4625403"/>
                  <a:pt x="5492691" y="4629722"/>
                  <a:pt x="5497008" y="4632961"/>
                </a:cubicBezTo>
                <a:cubicBezTo>
                  <a:pt x="5515353" y="4649157"/>
                  <a:pt x="5514274" y="4655635"/>
                  <a:pt x="5491612" y="4665352"/>
                </a:cubicBezTo>
                <a:cubicBezTo>
                  <a:pt x="5486216" y="4667512"/>
                  <a:pt x="5481899" y="4668591"/>
                  <a:pt x="5477583" y="4671830"/>
                </a:cubicBezTo>
                <a:cubicBezTo>
                  <a:pt x="5471108" y="4676149"/>
                  <a:pt x="5465712" y="4680468"/>
                  <a:pt x="5470029" y="4691265"/>
                </a:cubicBezTo>
                <a:cubicBezTo>
                  <a:pt x="5475424" y="4700983"/>
                  <a:pt x="5479741" y="4700983"/>
                  <a:pt x="5488374" y="4698823"/>
                </a:cubicBezTo>
                <a:lnTo>
                  <a:pt x="5504696" y="4697004"/>
                </a:lnTo>
                <a:lnTo>
                  <a:pt x="5420769" y="4781392"/>
                </a:lnTo>
                <a:lnTo>
                  <a:pt x="5413913" y="4776562"/>
                </a:lnTo>
                <a:cubicBezTo>
                  <a:pt x="5404200" y="4774402"/>
                  <a:pt x="5397726" y="4777641"/>
                  <a:pt x="5393409" y="4786279"/>
                </a:cubicBezTo>
                <a:cubicBezTo>
                  <a:pt x="5390171" y="4792757"/>
                  <a:pt x="5388013" y="4799235"/>
                  <a:pt x="5384776" y="4805713"/>
                </a:cubicBezTo>
                <a:cubicBezTo>
                  <a:pt x="5379380" y="4816510"/>
                  <a:pt x="5371826" y="4820829"/>
                  <a:pt x="5358876" y="4818670"/>
                </a:cubicBezTo>
                <a:cubicBezTo>
                  <a:pt x="5320026" y="4812192"/>
                  <a:pt x="5293047" y="4826228"/>
                  <a:pt x="5275781" y="4860778"/>
                </a:cubicBezTo>
                <a:cubicBezTo>
                  <a:pt x="5272543" y="4866176"/>
                  <a:pt x="5273622" y="4878053"/>
                  <a:pt x="5263910" y="4875894"/>
                </a:cubicBezTo>
                <a:cubicBezTo>
                  <a:pt x="5254197" y="4874814"/>
                  <a:pt x="5252039" y="4865097"/>
                  <a:pt x="5250960" y="4855379"/>
                </a:cubicBezTo>
                <a:cubicBezTo>
                  <a:pt x="5250960" y="4854300"/>
                  <a:pt x="5250960" y="4853220"/>
                  <a:pt x="5250960" y="4852140"/>
                </a:cubicBezTo>
                <a:cubicBezTo>
                  <a:pt x="5246643" y="4826228"/>
                  <a:pt x="5234772" y="4818670"/>
                  <a:pt x="5214269" y="4831626"/>
                </a:cubicBezTo>
                <a:cubicBezTo>
                  <a:pt x="5194844" y="4843503"/>
                  <a:pt x="5179736" y="4840264"/>
                  <a:pt x="5163548" y="4829467"/>
                </a:cubicBezTo>
                <a:cubicBezTo>
                  <a:pt x="5141965" y="4815431"/>
                  <a:pt x="5119303" y="4804634"/>
                  <a:pt x="5092324" y="4811112"/>
                </a:cubicBezTo>
                <a:cubicBezTo>
                  <a:pt x="5080453" y="4814351"/>
                  <a:pt x="5075057" y="4802474"/>
                  <a:pt x="5072899" y="4794916"/>
                </a:cubicBezTo>
                <a:cubicBezTo>
                  <a:pt x="5063187" y="4766844"/>
                  <a:pt x="5044841" y="4753888"/>
                  <a:pt x="5016783" y="4750649"/>
                </a:cubicBezTo>
                <a:cubicBezTo>
                  <a:pt x="4999517" y="4748489"/>
                  <a:pt x="4996279" y="4742011"/>
                  <a:pt x="5007071" y="4724736"/>
                </a:cubicBezTo>
                <a:cubicBezTo>
                  <a:pt x="5029733" y="4688026"/>
                  <a:pt x="5013546" y="4634041"/>
                  <a:pt x="4975775" y="4617845"/>
                </a:cubicBezTo>
                <a:cubicBezTo>
                  <a:pt x="4968221" y="4614606"/>
                  <a:pt x="4958509" y="4610288"/>
                  <a:pt x="4952034" y="4617845"/>
                </a:cubicBezTo>
                <a:cubicBezTo>
                  <a:pt x="4945559" y="4625403"/>
                  <a:pt x="4942321" y="4636200"/>
                  <a:pt x="4948796" y="4645918"/>
                </a:cubicBezTo>
                <a:cubicBezTo>
                  <a:pt x="4952034" y="4652396"/>
                  <a:pt x="4957430" y="4658874"/>
                  <a:pt x="4961746" y="4665352"/>
                </a:cubicBezTo>
                <a:cubicBezTo>
                  <a:pt x="4967142" y="4671830"/>
                  <a:pt x="4970379" y="4678309"/>
                  <a:pt x="4963904" y="4683708"/>
                </a:cubicBezTo>
                <a:cubicBezTo>
                  <a:pt x="4956350" y="4690186"/>
                  <a:pt x="4949875" y="4685867"/>
                  <a:pt x="4944480" y="4680468"/>
                </a:cubicBezTo>
                <a:cubicBezTo>
                  <a:pt x="4939084" y="4676149"/>
                  <a:pt x="4934767" y="4669671"/>
                  <a:pt x="4930451" y="4665352"/>
                </a:cubicBezTo>
                <a:cubicBezTo>
                  <a:pt x="4920738" y="4655635"/>
                  <a:pt x="4907788" y="4650236"/>
                  <a:pt x="4896997" y="4659954"/>
                </a:cubicBezTo>
                <a:cubicBezTo>
                  <a:pt x="4888363" y="4668591"/>
                  <a:pt x="4896997" y="4680468"/>
                  <a:pt x="4903472" y="4689106"/>
                </a:cubicBezTo>
                <a:cubicBezTo>
                  <a:pt x="4908867" y="4696664"/>
                  <a:pt x="4918580" y="4702062"/>
                  <a:pt x="4921817" y="4711780"/>
                </a:cubicBezTo>
                <a:cubicBezTo>
                  <a:pt x="4927213" y="4725816"/>
                  <a:pt x="4925055" y="4734453"/>
                  <a:pt x="4907788" y="4733374"/>
                </a:cubicBezTo>
                <a:cubicBezTo>
                  <a:pt x="4884047" y="4732294"/>
                  <a:pt x="4864622" y="4722577"/>
                  <a:pt x="4846276" y="4709620"/>
                </a:cubicBezTo>
                <a:cubicBezTo>
                  <a:pt x="4822535" y="4693425"/>
                  <a:pt x="4809585" y="4692345"/>
                  <a:pt x="4786923" y="4709620"/>
                </a:cubicBezTo>
                <a:cubicBezTo>
                  <a:pt x="4778290" y="4715019"/>
                  <a:pt x="4770736" y="4723656"/>
                  <a:pt x="4763181" y="4731214"/>
                </a:cubicBezTo>
                <a:cubicBezTo>
                  <a:pt x="4759944" y="4734453"/>
                  <a:pt x="4756706" y="4739852"/>
                  <a:pt x="4751311" y="4737692"/>
                </a:cubicBezTo>
                <a:cubicBezTo>
                  <a:pt x="4744836" y="4735533"/>
                  <a:pt x="4743756" y="4730135"/>
                  <a:pt x="4744836" y="4725816"/>
                </a:cubicBezTo>
                <a:cubicBezTo>
                  <a:pt x="4749152" y="4706381"/>
                  <a:pt x="4740519" y="4702062"/>
                  <a:pt x="4723252" y="4703142"/>
                </a:cubicBezTo>
                <a:cubicBezTo>
                  <a:pt x="4701669" y="4704222"/>
                  <a:pt x="4686561" y="4690186"/>
                  <a:pt x="4674690" y="4675069"/>
                </a:cubicBezTo>
                <a:cubicBezTo>
                  <a:pt x="4664978" y="4663193"/>
                  <a:pt x="4657424" y="4662113"/>
                  <a:pt x="4648790" y="4673990"/>
                </a:cubicBezTo>
                <a:cubicBezTo>
                  <a:pt x="4644474" y="4680468"/>
                  <a:pt x="4640157" y="4684787"/>
                  <a:pt x="4631524" y="4682628"/>
                </a:cubicBezTo>
                <a:cubicBezTo>
                  <a:pt x="4619653" y="4680468"/>
                  <a:pt x="4621811" y="4671830"/>
                  <a:pt x="4619653" y="4664272"/>
                </a:cubicBezTo>
                <a:cubicBezTo>
                  <a:pt x="4618574" y="4659954"/>
                  <a:pt x="4618574" y="4654555"/>
                  <a:pt x="4617495" y="4649157"/>
                </a:cubicBezTo>
                <a:cubicBezTo>
                  <a:pt x="4615067" y="4627293"/>
                  <a:pt x="4605354" y="4618183"/>
                  <a:pt x="4590179" y="4622282"/>
                </a:cubicBezTo>
                <a:lnTo>
                  <a:pt x="4586817" y="4623974"/>
                </a:lnTo>
                <a:lnTo>
                  <a:pt x="4584630" y="4635875"/>
                </a:lnTo>
                <a:cubicBezTo>
                  <a:pt x="4576236" y="4677803"/>
                  <a:pt x="4574566" y="4681277"/>
                  <a:pt x="4531541" y="4686274"/>
                </a:cubicBezTo>
                <a:cubicBezTo>
                  <a:pt x="4507873" y="4688806"/>
                  <a:pt x="4494629" y="4696343"/>
                  <a:pt x="4492463" y="4723091"/>
                </a:cubicBezTo>
                <a:cubicBezTo>
                  <a:pt x="4490612" y="4742510"/>
                  <a:pt x="4481880" y="4762900"/>
                  <a:pt x="4462206" y="4772694"/>
                </a:cubicBezTo>
                <a:cubicBezTo>
                  <a:pt x="4443818" y="4782036"/>
                  <a:pt x="4447044" y="4795342"/>
                  <a:pt x="4452007" y="4809481"/>
                </a:cubicBezTo>
                <a:cubicBezTo>
                  <a:pt x="4456970" y="4823620"/>
                  <a:pt x="4462768" y="4836023"/>
                  <a:pt x="4457827" y="4850751"/>
                </a:cubicBezTo>
                <a:cubicBezTo>
                  <a:pt x="4454555" y="4862006"/>
                  <a:pt x="4463241" y="4866176"/>
                  <a:pt x="4471025" y="4867775"/>
                </a:cubicBezTo>
                <a:cubicBezTo>
                  <a:pt x="4482667" y="4868020"/>
                  <a:pt x="4492572" y="4867431"/>
                  <a:pt x="4503311" y="4865104"/>
                </a:cubicBezTo>
                <a:cubicBezTo>
                  <a:pt x="4539907" y="4862365"/>
                  <a:pt x="4542095" y="4864484"/>
                  <a:pt x="4538327" y="4899014"/>
                </a:cubicBezTo>
                <a:cubicBezTo>
                  <a:pt x="4537311" y="4916696"/>
                  <a:pt x="4531535" y="4933161"/>
                  <a:pt x="4528782" y="4950009"/>
                </a:cubicBezTo>
                <a:cubicBezTo>
                  <a:pt x="4524359" y="4970331"/>
                  <a:pt x="4519936" y="4990652"/>
                  <a:pt x="4490855" y="4977760"/>
                </a:cubicBezTo>
                <a:cubicBezTo>
                  <a:pt x="4480882" y="4974042"/>
                  <a:pt x="4471948" y="4981510"/>
                  <a:pt x="4473436" y="4993981"/>
                </a:cubicBezTo>
                <a:cubicBezTo>
                  <a:pt x="4474542" y="5009475"/>
                  <a:pt x="4474812" y="5026705"/>
                  <a:pt x="4496877" y="5031953"/>
                </a:cubicBezTo>
                <a:cubicBezTo>
                  <a:pt x="4498163" y="5031502"/>
                  <a:pt x="4499449" y="5031051"/>
                  <a:pt x="4502473" y="5031433"/>
                </a:cubicBezTo>
                <a:cubicBezTo>
                  <a:pt x="4514114" y="5031678"/>
                  <a:pt x="4528961" y="5016360"/>
                  <a:pt x="4538301" y="5034738"/>
                </a:cubicBezTo>
                <a:cubicBezTo>
                  <a:pt x="4547190" y="5051831"/>
                  <a:pt x="4547911" y="5070346"/>
                  <a:pt x="4541751" y="5089834"/>
                </a:cubicBezTo>
                <a:cubicBezTo>
                  <a:pt x="4535524" y="5105014"/>
                  <a:pt x="4524085" y="5117692"/>
                  <a:pt x="4511743" y="5127799"/>
                </a:cubicBezTo>
                <a:cubicBezTo>
                  <a:pt x="4501522" y="5135718"/>
                  <a:pt x="4492520" y="5138878"/>
                  <a:pt x="4485820" y="5123905"/>
                </a:cubicBezTo>
                <a:cubicBezTo>
                  <a:pt x="4482729" y="5119215"/>
                  <a:pt x="4478352" y="5114976"/>
                  <a:pt x="4473208" y="5116782"/>
                </a:cubicBezTo>
                <a:cubicBezTo>
                  <a:pt x="4464206" y="5119942"/>
                  <a:pt x="4465175" y="5126821"/>
                  <a:pt x="4466980" y="5131962"/>
                </a:cubicBezTo>
                <a:cubicBezTo>
                  <a:pt x="4469304" y="5142697"/>
                  <a:pt x="4472462" y="5151694"/>
                  <a:pt x="4474335" y="5161144"/>
                </a:cubicBezTo>
                <a:cubicBezTo>
                  <a:pt x="4481306" y="5193347"/>
                  <a:pt x="4464790" y="5212139"/>
                  <a:pt x="4432436" y="5210502"/>
                </a:cubicBezTo>
                <a:cubicBezTo>
                  <a:pt x="4428127" y="5210571"/>
                  <a:pt x="4425104" y="5210188"/>
                  <a:pt x="4422080" y="5209806"/>
                </a:cubicBezTo>
                <a:cubicBezTo>
                  <a:pt x="4373257" y="5202400"/>
                  <a:pt x="4367278" y="5205942"/>
                  <a:pt x="4363328" y="5256417"/>
                </a:cubicBezTo>
                <a:cubicBezTo>
                  <a:pt x="4361478" y="5275836"/>
                  <a:pt x="4355634" y="5287993"/>
                  <a:pt x="4335441" y="5292194"/>
                </a:cubicBezTo>
                <a:cubicBezTo>
                  <a:pt x="4327273" y="5293617"/>
                  <a:pt x="4321294" y="5297160"/>
                  <a:pt x="4315316" y="5300702"/>
                </a:cubicBezTo>
                <a:cubicBezTo>
                  <a:pt x="4277186" y="5315531"/>
                  <a:pt x="4252570" y="5340053"/>
                  <a:pt x="4258458" y="5385631"/>
                </a:cubicBezTo>
                <a:cubicBezTo>
                  <a:pt x="4260014" y="5402410"/>
                  <a:pt x="4258998" y="5420092"/>
                  <a:pt x="4253222" y="5436557"/>
                </a:cubicBezTo>
                <a:cubicBezTo>
                  <a:pt x="4249950" y="5447812"/>
                  <a:pt x="4241467" y="5456565"/>
                  <a:pt x="4229825" y="5456320"/>
                </a:cubicBezTo>
                <a:cubicBezTo>
                  <a:pt x="4215611" y="5456978"/>
                  <a:pt x="4216694" y="5443604"/>
                  <a:pt x="4214822" y="5434155"/>
                </a:cubicBezTo>
                <a:cubicBezTo>
                  <a:pt x="4200113" y="5375792"/>
                  <a:pt x="4200113" y="5375792"/>
                  <a:pt x="4150160" y="5406321"/>
                </a:cubicBezTo>
                <a:cubicBezTo>
                  <a:pt x="4132223" y="5416948"/>
                  <a:pt x="4114670" y="5424554"/>
                  <a:pt x="4094026" y="5427469"/>
                </a:cubicBezTo>
                <a:cubicBezTo>
                  <a:pt x="4072931" y="5429099"/>
                  <a:pt x="4056144" y="5430660"/>
                  <a:pt x="4039855" y="5408946"/>
                </a:cubicBezTo>
                <a:cubicBezTo>
                  <a:pt x="4014812" y="5378755"/>
                  <a:pt x="3962333" y="5385626"/>
                  <a:pt x="3927948" y="5419353"/>
                </a:cubicBezTo>
                <a:cubicBezTo>
                  <a:pt x="3922421" y="5424181"/>
                  <a:pt x="3918630" y="5429843"/>
                  <a:pt x="3912268" y="5436408"/>
                </a:cubicBezTo>
                <a:cubicBezTo>
                  <a:pt x="3896746" y="5408649"/>
                  <a:pt x="3879554" y="5384365"/>
                  <a:pt x="3845463" y="5381894"/>
                </a:cubicBezTo>
                <a:cubicBezTo>
                  <a:pt x="3814396" y="5379805"/>
                  <a:pt x="3790931" y="5395261"/>
                  <a:pt x="3765729" y="5409883"/>
                </a:cubicBezTo>
                <a:cubicBezTo>
                  <a:pt x="3760450" y="5403073"/>
                  <a:pt x="3764691" y="5398697"/>
                  <a:pt x="3765910" y="5393938"/>
                </a:cubicBezTo>
                <a:cubicBezTo>
                  <a:pt x="3781704" y="5356630"/>
                  <a:pt x="3760136" y="5328107"/>
                  <a:pt x="3718780" y="5329630"/>
                </a:cubicBezTo>
                <a:cubicBezTo>
                  <a:pt x="3676138" y="5331605"/>
                  <a:pt x="3676138" y="5331605"/>
                  <a:pt x="3675462" y="5288528"/>
                </a:cubicBezTo>
                <a:cubicBezTo>
                  <a:pt x="3674989" y="5258375"/>
                  <a:pt x="3649630" y="5235514"/>
                  <a:pt x="3619984" y="5241589"/>
                </a:cubicBezTo>
                <a:cubicBezTo>
                  <a:pt x="3604935" y="5243984"/>
                  <a:pt x="3608161" y="5257289"/>
                  <a:pt x="3608747" y="5267190"/>
                </a:cubicBezTo>
                <a:cubicBezTo>
                  <a:pt x="3610304" y="5283969"/>
                  <a:pt x="3614048" y="5302867"/>
                  <a:pt x="3596563" y="5314780"/>
                </a:cubicBezTo>
                <a:cubicBezTo>
                  <a:pt x="3584605" y="5321866"/>
                  <a:pt x="3576054" y="5326311"/>
                  <a:pt x="3574430" y="5305224"/>
                </a:cubicBezTo>
                <a:cubicBezTo>
                  <a:pt x="3568858" y="5252317"/>
                  <a:pt x="3550132" y="5240121"/>
                  <a:pt x="3499909" y="5253419"/>
                </a:cubicBezTo>
                <a:cubicBezTo>
                  <a:pt x="3436375" y="5269946"/>
                  <a:pt x="3375977" y="5266603"/>
                  <a:pt x="3315692" y="5243008"/>
                </a:cubicBezTo>
                <a:cubicBezTo>
                  <a:pt x="3285324" y="5230567"/>
                  <a:pt x="3255024" y="5222434"/>
                  <a:pt x="3221835" y="5222534"/>
                </a:cubicBezTo>
                <a:cubicBezTo>
                  <a:pt x="3204598" y="5222810"/>
                  <a:pt x="3190452" y="5227776"/>
                  <a:pt x="3181652" y="5243858"/>
                </a:cubicBezTo>
                <a:cubicBezTo>
                  <a:pt x="3173687" y="5258205"/>
                  <a:pt x="3161797" y="5269597"/>
                  <a:pt x="3144425" y="5261258"/>
                </a:cubicBezTo>
                <a:cubicBezTo>
                  <a:pt x="3126601" y="5251633"/>
                  <a:pt x="3137138" y="5236384"/>
                  <a:pt x="3142147" y="5225963"/>
                </a:cubicBezTo>
                <a:cubicBezTo>
                  <a:pt x="3154669" y="5199910"/>
                  <a:pt x="3149638" y="5181464"/>
                  <a:pt x="3132063" y="5160201"/>
                </a:cubicBezTo>
                <a:cubicBezTo>
                  <a:pt x="3063049" y="5074700"/>
                  <a:pt x="3023997" y="4975794"/>
                  <a:pt x="2992209" y="4872894"/>
                </a:cubicBezTo>
                <a:cubicBezTo>
                  <a:pt x="2975447" y="4821027"/>
                  <a:pt x="2975447" y="4821027"/>
                  <a:pt x="2922382" y="4817997"/>
                </a:cubicBezTo>
                <a:cubicBezTo>
                  <a:pt x="2874077" y="4816185"/>
                  <a:pt x="2874077" y="4816185"/>
                  <a:pt x="2852371" y="4861342"/>
                </a:cubicBezTo>
                <a:cubicBezTo>
                  <a:pt x="2837344" y="4892605"/>
                  <a:pt x="2822769" y="4925153"/>
                  <a:pt x="2799055" y="4952246"/>
                </a:cubicBezTo>
                <a:cubicBezTo>
                  <a:pt x="2786330" y="4965376"/>
                  <a:pt x="2772319" y="4978957"/>
                  <a:pt x="2750389" y="4982323"/>
                </a:cubicBezTo>
                <a:cubicBezTo>
                  <a:pt x="2748832" y="4965544"/>
                  <a:pt x="2755511" y="4951650"/>
                  <a:pt x="2759166" y="4937373"/>
                </a:cubicBezTo>
                <a:cubicBezTo>
                  <a:pt x="2766477" y="4908818"/>
                  <a:pt x="2768193" y="4880785"/>
                  <a:pt x="2758717" y="4853791"/>
                </a:cubicBezTo>
                <a:cubicBezTo>
                  <a:pt x="2754589" y="4837915"/>
                  <a:pt x="2758831" y="4833539"/>
                  <a:pt x="2773428" y="4829858"/>
                </a:cubicBezTo>
                <a:cubicBezTo>
                  <a:pt x="2788026" y="4826178"/>
                  <a:pt x="2803458" y="4820761"/>
                  <a:pt x="2813611" y="4808534"/>
                </a:cubicBezTo>
                <a:cubicBezTo>
                  <a:pt x="2819072" y="4799399"/>
                  <a:pt x="2822795" y="4789429"/>
                  <a:pt x="2820922" y="4779980"/>
                </a:cubicBezTo>
                <a:cubicBezTo>
                  <a:pt x="2816861" y="4768411"/>
                  <a:pt x="2805287" y="4772474"/>
                  <a:pt x="2796668" y="4772612"/>
                </a:cubicBezTo>
                <a:cubicBezTo>
                  <a:pt x="2738910" y="4772674"/>
                  <a:pt x="2681603" y="4774021"/>
                  <a:pt x="2622107" y="4773249"/>
                </a:cubicBezTo>
                <a:lnTo>
                  <a:pt x="2591932" y="4771776"/>
                </a:lnTo>
                <a:lnTo>
                  <a:pt x="2581363" y="4784316"/>
                </a:lnTo>
                <a:cubicBezTo>
                  <a:pt x="2571376" y="4791016"/>
                  <a:pt x="2557281" y="4791697"/>
                  <a:pt x="2533973" y="4788867"/>
                </a:cubicBezTo>
                <a:cubicBezTo>
                  <a:pt x="2506747" y="4786794"/>
                  <a:pt x="2502347" y="4789267"/>
                  <a:pt x="2494641" y="4816770"/>
                </a:cubicBezTo>
                <a:cubicBezTo>
                  <a:pt x="2487900" y="4840836"/>
                  <a:pt x="2498074" y="4864084"/>
                  <a:pt x="2502607" y="4887605"/>
                </a:cubicBezTo>
                <a:cubicBezTo>
                  <a:pt x="2510439" y="4932445"/>
                  <a:pt x="2523908" y="4977012"/>
                  <a:pt x="2530777" y="5025291"/>
                </a:cubicBezTo>
                <a:cubicBezTo>
                  <a:pt x="2534074" y="5046611"/>
                  <a:pt x="2534207" y="5072605"/>
                  <a:pt x="2526229" y="5094470"/>
                </a:cubicBezTo>
                <a:cubicBezTo>
                  <a:pt x="2521688" y="5117298"/>
                  <a:pt x="2507797" y="5133797"/>
                  <a:pt x="2476444" y="5139834"/>
                </a:cubicBezTo>
                <a:cubicBezTo>
                  <a:pt x="2488275" y="5104218"/>
                  <a:pt x="2448950" y="5085771"/>
                  <a:pt x="2456379" y="5052626"/>
                </a:cubicBezTo>
                <a:cubicBezTo>
                  <a:pt x="2435621" y="5020847"/>
                  <a:pt x="2438376" y="4984539"/>
                  <a:pt x="2428893" y="4952213"/>
                </a:cubicBezTo>
                <a:cubicBezTo>
                  <a:pt x="2417209" y="4921126"/>
                  <a:pt x="2408687" y="4885362"/>
                  <a:pt x="2404842" y="4852765"/>
                </a:cubicBezTo>
                <a:cubicBezTo>
                  <a:pt x="2399900" y="4797610"/>
                  <a:pt x="2345447" y="4793459"/>
                  <a:pt x="2313953" y="4819852"/>
                </a:cubicBezTo>
                <a:cubicBezTo>
                  <a:pt x="2307352" y="4823562"/>
                  <a:pt x="2305426" y="4830439"/>
                  <a:pt x="2305700" y="4836077"/>
                </a:cubicBezTo>
                <a:cubicBezTo>
                  <a:pt x="2303773" y="4842953"/>
                  <a:pt x="2307486" y="4849557"/>
                  <a:pt x="2307760" y="4855197"/>
                </a:cubicBezTo>
                <a:cubicBezTo>
                  <a:pt x="2301982" y="4875825"/>
                  <a:pt x="2291528" y="4893287"/>
                  <a:pt x="2273652" y="4897541"/>
                </a:cubicBezTo>
                <a:cubicBezTo>
                  <a:pt x="2253574" y="4903035"/>
                  <a:pt x="2241475" y="4886661"/>
                  <a:pt x="2229651" y="4875929"/>
                </a:cubicBezTo>
                <a:cubicBezTo>
                  <a:pt x="2223740" y="4870562"/>
                  <a:pt x="2222228" y="4862722"/>
                  <a:pt x="2219754" y="4858320"/>
                </a:cubicBezTo>
                <a:cubicBezTo>
                  <a:pt x="2192808" y="4815533"/>
                  <a:pt x="2150045" y="4796122"/>
                  <a:pt x="2105490" y="4809581"/>
                </a:cubicBezTo>
                <a:cubicBezTo>
                  <a:pt x="2095451" y="4812326"/>
                  <a:pt x="2084449" y="4818511"/>
                  <a:pt x="2075923" y="4829098"/>
                </a:cubicBezTo>
                <a:cubicBezTo>
                  <a:pt x="2054741" y="4858383"/>
                  <a:pt x="2019261" y="4872533"/>
                  <a:pt x="1995879" y="4903056"/>
                </a:cubicBezTo>
                <a:cubicBezTo>
                  <a:pt x="1992718" y="4907729"/>
                  <a:pt x="1978003" y="4907311"/>
                  <a:pt x="1971127" y="4905382"/>
                </a:cubicBezTo>
                <a:cubicBezTo>
                  <a:pt x="1957377" y="4901526"/>
                  <a:pt x="1943627" y="4897668"/>
                  <a:pt x="1929602" y="4888172"/>
                </a:cubicBezTo>
                <a:cubicBezTo>
                  <a:pt x="1917777" y="4877438"/>
                  <a:pt x="1908976" y="4882386"/>
                  <a:pt x="1900724" y="4898612"/>
                </a:cubicBezTo>
                <a:cubicBezTo>
                  <a:pt x="1899761" y="4902049"/>
                  <a:pt x="1900035" y="4907689"/>
                  <a:pt x="1896871" y="4912363"/>
                </a:cubicBezTo>
                <a:cubicBezTo>
                  <a:pt x="1891507" y="4918275"/>
                  <a:pt x="1883944" y="4925423"/>
                  <a:pt x="1877068" y="4923495"/>
                </a:cubicBezTo>
                <a:cubicBezTo>
                  <a:pt x="1865518" y="4918402"/>
                  <a:pt x="1869644" y="4910289"/>
                  <a:pt x="1870333" y="4901212"/>
                </a:cubicBezTo>
                <a:cubicBezTo>
                  <a:pt x="1875838" y="4874945"/>
                  <a:pt x="1893855" y="4850334"/>
                  <a:pt x="1885608" y="4820209"/>
                </a:cubicBezTo>
                <a:cubicBezTo>
                  <a:pt x="1882860" y="4810168"/>
                  <a:pt x="1874473" y="4800399"/>
                  <a:pt x="1867872" y="4804109"/>
                </a:cubicBezTo>
                <a:cubicBezTo>
                  <a:pt x="1856871" y="4810294"/>
                  <a:pt x="1844630" y="4814276"/>
                  <a:pt x="1837342" y="4827064"/>
                </a:cubicBezTo>
                <a:cubicBezTo>
                  <a:pt x="1832253" y="4838614"/>
                  <a:pt x="1815886" y="4850711"/>
                  <a:pt x="1799662" y="4842451"/>
                </a:cubicBezTo>
                <a:cubicBezTo>
                  <a:pt x="1782199" y="4831991"/>
                  <a:pt x="1762537" y="4822766"/>
                  <a:pt x="1758003" y="4799247"/>
                </a:cubicBezTo>
                <a:cubicBezTo>
                  <a:pt x="1758965" y="4795808"/>
                  <a:pt x="1769967" y="4789623"/>
                  <a:pt x="1769692" y="4783984"/>
                </a:cubicBezTo>
                <a:cubicBezTo>
                  <a:pt x="1765706" y="4771742"/>
                  <a:pt x="1760484" y="4757298"/>
                  <a:pt x="1743295" y="4752477"/>
                </a:cubicBezTo>
                <a:cubicBezTo>
                  <a:pt x="1699843" y="4742143"/>
                  <a:pt x="1659281" y="4721494"/>
                  <a:pt x="1616518" y="4702082"/>
                </a:cubicBezTo>
                <a:cubicBezTo>
                  <a:pt x="1589980" y="4690930"/>
                  <a:pt x="1563302" y="4700133"/>
                  <a:pt x="1541847" y="4723780"/>
                </a:cubicBezTo>
                <a:cubicBezTo>
                  <a:pt x="1515028" y="4753336"/>
                  <a:pt x="1513791" y="4751137"/>
                  <a:pt x="1482305" y="4731179"/>
                </a:cubicBezTo>
                <a:cubicBezTo>
                  <a:pt x="1468280" y="4721683"/>
                  <a:pt x="1460166" y="4717553"/>
                  <a:pt x="1473783" y="4695417"/>
                </a:cubicBezTo>
                <a:cubicBezTo>
                  <a:pt x="1493726" y="4663929"/>
                  <a:pt x="1488645" y="4629131"/>
                  <a:pt x="1468846" y="4593913"/>
                </a:cubicBezTo>
                <a:cubicBezTo>
                  <a:pt x="1444102" y="4549890"/>
                  <a:pt x="1408904" y="4523329"/>
                  <a:pt x="1363940" y="4505154"/>
                </a:cubicBezTo>
                <a:cubicBezTo>
                  <a:pt x="1355828" y="4501025"/>
                  <a:pt x="1348953" y="4499096"/>
                  <a:pt x="1341662" y="4511882"/>
                </a:cubicBezTo>
                <a:cubicBezTo>
                  <a:pt x="1330247" y="4532784"/>
                  <a:pt x="1307968" y="4539514"/>
                  <a:pt x="1289128" y="4547206"/>
                </a:cubicBezTo>
                <a:cubicBezTo>
                  <a:pt x="1263686" y="4558610"/>
                  <a:pt x="1224087" y="4534523"/>
                  <a:pt x="1221480" y="4504127"/>
                </a:cubicBezTo>
                <a:cubicBezTo>
                  <a:pt x="1218870" y="4473732"/>
                  <a:pt x="1214062" y="4444570"/>
                  <a:pt x="1220530" y="4414866"/>
                </a:cubicBezTo>
                <a:cubicBezTo>
                  <a:pt x="1223419" y="4404551"/>
                  <a:pt x="1225345" y="4397676"/>
                  <a:pt x="1239097" y="4401534"/>
                </a:cubicBezTo>
                <a:cubicBezTo>
                  <a:pt x="1249407" y="4404427"/>
                  <a:pt x="1253261" y="4390675"/>
                  <a:pt x="1251750" y="4382834"/>
                </a:cubicBezTo>
                <a:cubicBezTo>
                  <a:pt x="1251202" y="4371557"/>
                  <a:pt x="1255052" y="4357804"/>
                  <a:pt x="1254504" y="4346526"/>
                </a:cubicBezTo>
                <a:cubicBezTo>
                  <a:pt x="1251755" y="4336486"/>
                  <a:pt x="1238969" y="4329190"/>
                  <a:pt x="1230581" y="4319421"/>
                </a:cubicBezTo>
                <a:cubicBezTo>
                  <a:pt x="1216765" y="4302566"/>
                  <a:pt x="1202948" y="4285711"/>
                  <a:pt x="1186758" y="4272364"/>
                </a:cubicBezTo>
                <a:lnTo>
                  <a:pt x="1175214" y="4264939"/>
                </a:lnTo>
                <a:lnTo>
                  <a:pt x="1161833" y="4266023"/>
                </a:lnTo>
                <a:cubicBezTo>
                  <a:pt x="1154415" y="4265067"/>
                  <a:pt x="1147356" y="4262915"/>
                  <a:pt x="1140837" y="4258967"/>
                </a:cubicBezTo>
                <a:lnTo>
                  <a:pt x="1128185" y="4246273"/>
                </a:lnTo>
                <a:lnTo>
                  <a:pt x="1114189" y="4244360"/>
                </a:lnTo>
                <a:cubicBezTo>
                  <a:pt x="1109687" y="4244719"/>
                  <a:pt x="1105528" y="4246333"/>
                  <a:pt x="1101745" y="4249907"/>
                </a:cubicBezTo>
                <a:cubicBezTo>
                  <a:pt x="1097344" y="4252381"/>
                  <a:pt x="1093356" y="4251725"/>
                  <a:pt x="1089334" y="4250366"/>
                </a:cubicBezTo>
                <a:lnTo>
                  <a:pt x="1081819" y="4248119"/>
                </a:lnTo>
                <a:lnTo>
                  <a:pt x="1066120" y="4264125"/>
                </a:lnTo>
                <a:cubicBezTo>
                  <a:pt x="1059898" y="4273698"/>
                  <a:pt x="1055110" y="4284226"/>
                  <a:pt x="1050323" y="4294755"/>
                </a:cubicBezTo>
                <a:cubicBezTo>
                  <a:pt x="1036917" y="4327300"/>
                  <a:pt x="1015857" y="4348360"/>
                  <a:pt x="983313" y="4357938"/>
                </a:cubicBezTo>
                <a:cubicBezTo>
                  <a:pt x="975658" y="4350281"/>
                  <a:pt x="968002" y="4342625"/>
                  <a:pt x="960346" y="4334969"/>
                </a:cubicBezTo>
                <a:cubicBezTo>
                  <a:pt x="971834" y="4319654"/>
                  <a:pt x="985236" y="4306251"/>
                  <a:pt x="1002467" y="4292849"/>
                </a:cubicBezTo>
                <a:cubicBezTo>
                  <a:pt x="1013954" y="4281362"/>
                  <a:pt x="1027355" y="4271788"/>
                  <a:pt x="1033100" y="4258387"/>
                </a:cubicBezTo>
                <a:cubicBezTo>
                  <a:pt x="1065652" y="4210525"/>
                  <a:pt x="1052257" y="4177986"/>
                  <a:pt x="998661" y="4158853"/>
                </a:cubicBezTo>
                <a:cubicBezTo>
                  <a:pt x="958462" y="4149287"/>
                  <a:pt x="954636" y="4141631"/>
                  <a:pt x="956556" y="4105261"/>
                </a:cubicBezTo>
                <a:cubicBezTo>
                  <a:pt x="960392" y="4063146"/>
                  <a:pt x="946994" y="4049748"/>
                  <a:pt x="904879" y="4057413"/>
                </a:cubicBezTo>
                <a:cubicBezTo>
                  <a:pt x="899136" y="4059328"/>
                  <a:pt x="891479" y="4063158"/>
                  <a:pt x="885736" y="4065073"/>
                </a:cubicBezTo>
                <a:cubicBezTo>
                  <a:pt x="843619" y="4080393"/>
                  <a:pt x="822567" y="4059341"/>
                  <a:pt x="818745" y="4013399"/>
                </a:cubicBezTo>
                <a:cubicBezTo>
                  <a:pt x="820662" y="4000000"/>
                  <a:pt x="822578" y="3986599"/>
                  <a:pt x="826409" y="3971284"/>
                </a:cubicBezTo>
                <a:cubicBezTo>
                  <a:pt x="834075" y="3917683"/>
                  <a:pt x="847483" y="3865997"/>
                  <a:pt x="870463" y="3816223"/>
                </a:cubicBezTo>
                <a:cubicBezTo>
                  <a:pt x="887698" y="3779849"/>
                  <a:pt x="883874" y="3753050"/>
                  <a:pt x="849420" y="3733913"/>
                </a:cubicBezTo>
                <a:cubicBezTo>
                  <a:pt x="845592" y="3730085"/>
                  <a:pt x="841764" y="3726257"/>
                  <a:pt x="837936" y="3722429"/>
                </a:cubicBezTo>
                <a:cubicBezTo>
                  <a:pt x="820712" y="3697547"/>
                  <a:pt x="820715" y="3682233"/>
                  <a:pt x="847517" y="3670743"/>
                </a:cubicBezTo>
                <a:lnTo>
                  <a:pt x="871187" y="3654468"/>
                </a:lnTo>
                <a:lnTo>
                  <a:pt x="862921" y="3655033"/>
                </a:lnTo>
                <a:lnTo>
                  <a:pt x="865726" y="3649731"/>
                </a:lnTo>
                <a:cubicBezTo>
                  <a:pt x="872742" y="3631304"/>
                  <a:pt x="907125" y="3594598"/>
                  <a:pt x="920326" y="3587177"/>
                </a:cubicBezTo>
                <a:lnTo>
                  <a:pt x="925490" y="3584399"/>
                </a:lnTo>
                <a:lnTo>
                  <a:pt x="928649" y="3574777"/>
                </a:lnTo>
                <a:cubicBezTo>
                  <a:pt x="929489" y="3567001"/>
                  <a:pt x="928593" y="3559165"/>
                  <a:pt x="925932" y="3550999"/>
                </a:cubicBezTo>
                <a:lnTo>
                  <a:pt x="917654" y="3534979"/>
                </a:lnTo>
                <a:lnTo>
                  <a:pt x="912238" y="3534153"/>
                </a:lnTo>
                <a:cubicBezTo>
                  <a:pt x="905209" y="3531949"/>
                  <a:pt x="898814" y="3528302"/>
                  <a:pt x="892558" y="3527474"/>
                </a:cubicBezTo>
                <a:cubicBezTo>
                  <a:pt x="879637" y="3494184"/>
                  <a:pt x="853232" y="3509027"/>
                  <a:pt x="830681" y="3510117"/>
                </a:cubicBezTo>
                <a:cubicBezTo>
                  <a:pt x="759587" y="3512423"/>
                  <a:pt x="693717" y="3529172"/>
                  <a:pt x="626610" y="3543722"/>
                </a:cubicBezTo>
                <a:cubicBezTo>
                  <a:pt x="613133" y="3545504"/>
                  <a:pt x="597458" y="3548522"/>
                  <a:pt x="581781" y="3551541"/>
                </a:cubicBezTo>
                <a:cubicBezTo>
                  <a:pt x="560466" y="3554832"/>
                  <a:pt x="538189" y="3561561"/>
                  <a:pt x="534885" y="3586592"/>
                </a:cubicBezTo>
                <a:cubicBezTo>
                  <a:pt x="531032" y="3600343"/>
                  <a:pt x="518793" y="3604326"/>
                  <a:pt x="508756" y="3607073"/>
                </a:cubicBezTo>
                <a:cubicBezTo>
                  <a:pt x="497754" y="3613256"/>
                  <a:pt x="482766" y="3607199"/>
                  <a:pt x="473000" y="3615583"/>
                </a:cubicBezTo>
                <a:cubicBezTo>
                  <a:pt x="468600" y="3618056"/>
                  <a:pt x="454850" y="3614200"/>
                  <a:pt x="451138" y="3607596"/>
                </a:cubicBezTo>
                <a:cubicBezTo>
                  <a:pt x="431341" y="3583966"/>
                  <a:pt x="418198" y="3540301"/>
                  <a:pt x="426615" y="3498773"/>
                </a:cubicBezTo>
                <a:lnTo>
                  <a:pt x="434951" y="3478138"/>
                </a:lnTo>
                <a:lnTo>
                  <a:pt x="0" y="347813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799">
                <a:latin typeface="+mn-lt"/>
                <a:cs typeface="Arial" pitchFamily="34" charset="0"/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1889871352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F1CBF33-99D0-4B58-882B-5267B7A4CC16}" type="datetime1">
              <a:rPr lang="ru-RU" noProof="0" smtClean="0"/>
              <a:pPr rtl="0"/>
              <a:t>23.10.2019</a:t>
            </a:fld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AEAE4A8-A6E5-453E-B946-FB774B73F48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="" xmlns:p14="http://schemas.microsoft.com/office/powerpoint/2010/main" val="24291533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C42BCD1B-947D-4365-BA3B-0F1EDC7713CD}"/>
              </a:ext>
            </a:extLst>
          </p:cNvPr>
          <p:cNvSpPr/>
          <p:nvPr userDrawn="1"/>
        </p:nvSpPr>
        <p:spPr>
          <a:xfrm>
            <a:off x="0" y="2528260"/>
            <a:ext cx="12188825" cy="1801480"/>
          </a:xfrm>
          <a:prstGeom prst="rect">
            <a:avLst/>
          </a:prstGeom>
          <a:gradFill>
            <a:gsLst>
              <a:gs pos="66000">
                <a:schemeClr val="accent3"/>
              </a:gs>
              <a:gs pos="33000">
                <a:schemeClr val="accent2"/>
              </a:gs>
              <a:gs pos="0">
                <a:schemeClr val="accent1"/>
              </a:gs>
              <a:gs pos="96000">
                <a:schemeClr val="accent4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799">
              <a:cs typeface="Arial" pitchFamily="34" charset="0"/>
            </a:endParaRPr>
          </a:p>
        </p:txBody>
      </p:sp>
      <p:sp>
        <p:nvSpPr>
          <p:cNvPr id="12" name="Picture Placeholder 11">
            <a:extLst>
              <a:ext uri="{FF2B5EF4-FFF2-40B4-BE49-F238E27FC236}">
                <a16:creationId xmlns="" xmlns:a16="http://schemas.microsoft.com/office/drawing/2014/main" id="{2E5EA7C7-8ABC-4BB8-83D4-FDCD6EF002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176054" y="980038"/>
            <a:ext cx="4896648" cy="4897924"/>
          </a:xfrm>
          <a:custGeom>
            <a:avLst/>
            <a:gdLst>
              <a:gd name="connsiteX0" fmla="*/ 2448962 w 4897924"/>
              <a:gd name="connsiteY0" fmla="*/ 0 h 4897924"/>
              <a:gd name="connsiteX1" fmla="*/ 4897924 w 4897924"/>
              <a:gd name="connsiteY1" fmla="*/ 2448962 h 4897924"/>
              <a:gd name="connsiteX2" fmla="*/ 2448962 w 4897924"/>
              <a:gd name="connsiteY2" fmla="*/ 4897924 h 4897924"/>
              <a:gd name="connsiteX3" fmla="*/ 0 w 4897924"/>
              <a:gd name="connsiteY3" fmla="*/ 2448962 h 4897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97924" h="4897924">
                <a:moveTo>
                  <a:pt x="2448962" y="0"/>
                </a:moveTo>
                <a:lnTo>
                  <a:pt x="4897924" y="2448962"/>
                </a:lnTo>
                <a:lnTo>
                  <a:pt x="2448962" y="4897924"/>
                </a:lnTo>
                <a:lnTo>
                  <a:pt x="0" y="244896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12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799"/>
            </a:lvl1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16" name="Freeform: Shape 15">
            <a:extLst>
              <a:ext uri="{FF2B5EF4-FFF2-40B4-BE49-F238E27FC236}">
                <a16:creationId xmlns="" xmlns:a16="http://schemas.microsoft.com/office/drawing/2014/main" id="{238E336C-CBC6-405B-A2D0-832A210015D9}"/>
              </a:ext>
            </a:extLst>
          </p:cNvPr>
          <p:cNvSpPr/>
          <p:nvPr userDrawn="1"/>
        </p:nvSpPr>
        <p:spPr>
          <a:xfrm rot="10800000">
            <a:off x="0" y="577086"/>
            <a:ext cx="10465618" cy="1826128"/>
          </a:xfrm>
          <a:custGeom>
            <a:avLst/>
            <a:gdLst>
              <a:gd name="connsiteX0" fmla="*/ 1829628 w 10468344"/>
              <a:gd name="connsiteY0" fmla="*/ 1826128 h 1826128"/>
              <a:gd name="connsiteX1" fmla="*/ 0 w 10468344"/>
              <a:gd name="connsiteY1" fmla="*/ 25683 h 1826128"/>
              <a:gd name="connsiteX2" fmla="*/ 5529 w 10468344"/>
              <a:gd name="connsiteY2" fmla="*/ 20065 h 1826128"/>
              <a:gd name="connsiteX3" fmla="*/ 229959 w 10468344"/>
              <a:gd name="connsiteY3" fmla="*/ 20064 h 1826128"/>
              <a:gd name="connsiteX4" fmla="*/ 1829436 w 10468344"/>
              <a:gd name="connsiteY4" fmla="*/ 1594029 h 1826128"/>
              <a:gd name="connsiteX5" fmla="*/ 3443085 w 10468344"/>
              <a:gd name="connsiteY5" fmla="*/ 6119 h 1826128"/>
              <a:gd name="connsiteX6" fmla="*/ 3444974 w 10468344"/>
              <a:gd name="connsiteY6" fmla="*/ 8038 h 1826128"/>
              <a:gd name="connsiteX7" fmla="*/ 3444974 w 10468344"/>
              <a:gd name="connsiteY7" fmla="*/ 0 h 1826128"/>
              <a:gd name="connsiteX8" fmla="*/ 10468344 w 10468344"/>
              <a:gd name="connsiteY8" fmla="*/ 0 h 1826128"/>
              <a:gd name="connsiteX9" fmla="*/ 10468344 w 10468344"/>
              <a:gd name="connsiteY9" fmla="*/ 165298 h 1826128"/>
              <a:gd name="connsiteX10" fmla="*/ 3516995 w 10468344"/>
              <a:gd name="connsiteY10" fmla="*/ 165298 h 1826128"/>
              <a:gd name="connsiteX11" fmla="*/ 1877405 w 10468344"/>
              <a:gd name="connsiteY11" fmla="*/ 1778735 h 1826128"/>
              <a:gd name="connsiteX12" fmla="*/ 1876835 w 10468344"/>
              <a:gd name="connsiteY12" fmla="*/ 1778156 h 1826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468344" h="1826128">
                <a:moveTo>
                  <a:pt x="1829628" y="1826128"/>
                </a:moveTo>
                <a:lnTo>
                  <a:pt x="0" y="25683"/>
                </a:lnTo>
                <a:lnTo>
                  <a:pt x="5529" y="20065"/>
                </a:lnTo>
                <a:lnTo>
                  <a:pt x="229959" y="20064"/>
                </a:lnTo>
                <a:lnTo>
                  <a:pt x="1829436" y="1594029"/>
                </a:lnTo>
                <a:lnTo>
                  <a:pt x="3443085" y="6119"/>
                </a:lnTo>
                <a:lnTo>
                  <a:pt x="3444974" y="8038"/>
                </a:lnTo>
                <a:lnTo>
                  <a:pt x="3444974" y="0"/>
                </a:lnTo>
                <a:lnTo>
                  <a:pt x="10468344" y="0"/>
                </a:lnTo>
                <a:lnTo>
                  <a:pt x="10468344" y="165298"/>
                </a:lnTo>
                <a:lnTo>
                  <a:pt x="3516995" y="165298"/>
                </a:lnTo>
                <a:lnTo>
                  <a:pt x="1877405" y="1778735"/>
                </a:lnTo>
                <a:lnTo>
                  <a:pt x="1876835" y="1778156"/>
                </a:lnTo>
                <a:close/>
              </a:path>
            </a:pathLst>
          </a:custGeom>
          <a:gradFill flip="none" rotWithShape="1">
            <a:gsLst>
              <a:gs pos="66000">
                <a:schemeClr val="accent3"/>
              </a:gs>
              <a:gs pos="33000">
                <a:schemeClr val="accent2"/>
              </a:gs>
              <a:gs pos="0">
                <a:schemeClr val="accent1"/>
              </a:gs>
              <a:gs pos="96000">
                <a:schemeClr val="accent4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799">
              <a:cs typeface="Arial" pitchFamily="34" charset="0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="" xmlns:a16="http://schemas.microsoft.com/office/drawing/2014/main" id="{4455CBD1-32B3-430C-B34D-CDAE19AD0ABC}"/>
              </a:ext>
            </a:extLst>
          </p:cNvPr>
          <p:cNvSpPr/>
          <p:nvPr userDrawn="1"/>
        </p:nvSpPr>
        <p:spPr>
          <a:xfrm>
            <a:off x="6797501" y="4451550"/>
            <a:ext cx="5391325" cy="1832749"/>
          </a:xfrm>
          <a:custGeom>
            <a:avLst/>
            <a:gdLst>
              <a:gd name="connsiteX0" fmla="*/ 3456032 w 5392729"/>
              <a:gd name="connsiteY0" fmla="*/ 0 h 1832749"/>
              <a:gd name="connsiteX1" fmla="*/ 3461074 w 5392729"/>
              <a:gd name="connsiteY1" fmla="*/ 5124 h 1832749"/>
              <a:gd name="connsiteX2" fmla="*/ 3461074 w 5392729"/>
              <a:gd name="connsiteY2" fmla="*/ 2963 h 1832749"/>
              <a:gd name="connsiteX3" fmla="*/ 5392729 w 5392729"/>
              <a:gd name="connsiteY3" fmla="*/ 2963 h 1832749"/>
              <a:gd name="connsiteX4" fmla="*/ 5392729 w 5392729"/>
              <a:gd name="connsiteY4" fmla="*/ 168261 h 1832749"/>
              <a:gd name="connsiteX5" fmla="*/ 3520712 w 5392729"/>
              <a:gd name="connsiteY5" fmla="*/ 168261 h 1832749"/>
              <a:gd name="connsiteX6" fmla="*/ 1877406 w 5392729"/>
              <a:gd name="connsiteY6" fmla="*/ 1785355 h 1832749"/>
              <a:gd name="connsiteX7" fmla="*/ 1876837 w 5392729"/>
              <a:gd name="connsiteY7" fmla="*/ 1784777 h 1832749"/>
              <a:gd name="connsiteX8" fmla="*/ 1829630 w 5392729"/>
              <a:gd name="connsiteY8" fmla="*/ 1832749 h 1832749"/>
              <a:gd name="connsiteX9" fmla="*/ 0 w 5392729"/>
              <a:gd name="connsiteY9" fmla="*/ 32302 h 1832749"/>
              <a:gd name="connsiteX10" fmla="*/ 5528 w 5392729"/>
              <a:gd name="connsiteY10" fmla="*/ 26684 h 1832749"/>
              <a:gd name="connsiteX11" fmla="*/ 229959 w 5392729"/>
              <a:gd name="connsiteY11" fmla="*/ 26683 h 1832749"/>
              <a:gd name="connsiteX12" fmla="*/ 1829438 w 5392729"/>
              <a:gd name="connsiteY12" fmla="*/ 1600649 h 183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392729" h="1832749">
                <a:moveTo>
                  <a:pt x="3456032" y="0"/>
                </a:moveTo>
                <a:lnTo>
                  <a:pt x="3461074" y="5124"/>
                </a:lnTo>
                <a:lnTo>
                  <a:pt x="3461074" y="2963"/>
                </a:lnTo>
                <a:lnTo>
                  <a:pt x="5392729" y="2963"/>
                </a:lnTo>
                <a:lnTo>
                  <a:pt x="5392729" y="168261"/>
                </a:lnTo>
                <a:lnTo>
                  <a:pt x="3520712" y="168261"/>
                </a:lnTo>
                <a:lnTo>
                  <a:pt x="1877406" y="1785355"/>
                </a:lnTo>
                <a:lnTo>
                  <a:pt x="1876837" y="1784777"/>
                </a:lnTo>
                <a:lnTo>
                  <a:pt x="1829630" y="1832749"/>
                </a:lnTo>
                <a:lnTo>
                  <a:pt x="0" y="32302"/>
                </a:lnTo>
                <a:lnTo>
                  <a:pt x="5528" y="26684"/>
                </a:lnTo>
                <a:lnTo>
                  <a:pt x="229959" y="26683"/>
                </a:lnTo>
                <a:lnTo>
                  <a:pt x="1829438" y="1600649"/>
                </a:lnTo>
                <a:close/>
              </a:path>
            </a:pathLst>
          </a:custGeom>
          <a:gradFill>
            <a:gsLst>
              <a:gs pos="66000">
                <a:schemeClr val="accent3"/>
              </a:gs>
              <a:gs pos="33000">
                <a:schemeClr val="accent2"/>
              </a:gs>
              <a:gs pos="0">
                <a:schemeClr val="accent1"/>
              </a:gs>
              <a:gs pos="96000">
                <a:schemeClr val="accent4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799" dirty="0"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86698383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="" xmlns:a16="http://schemas.microsoft.com/office/drawing/2014/main" id="{CD079DFE-31BE-4F2D-A3F9-C3DC56D775D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656945" y="3"/>
            <a:ext cx="6531882" cy="6857999"/>
          </a:xfrm>
          <a:custGeom>
            <a:avLst/>
            <a:gdLst>
              <a:gd name="connsiteX0" fmla="*/ 2592666 w 6533583"/>
              <a:gd name="connsiteY0" fmla="*/ 0 h 6857999"/>
              <a:gd name="connsiteX1" fmla="*/ 6533583 w 6533583"/>
              <a:gd name="connsiteY1" fmla="*/ 0 h 6857999"/>
              <a:gd name="connsiteX2" fmla="*/ 6533583 w 6533583"/>
              <a:gd name="connsiteY2" fmla="*/ 1085634 h 6857999"/>
              <a:gd name="connsiteX3" fmla="*/ 4351340 w 6533583"/>
              <a:gd name="connsiteY3" fmla="*/ 6857999 h 6857999"/>
              <a:gd name="connsiteX4" fmla="*/ 0 w 6533583"/>
              <a:gd name="connsiteY4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33583" h="6857999">
                <a:moveTo>
                  <a:pt x="2592666" y="0"/>
                </a:moveTo>
                <a:lnTo>
                  <a:pt x="6533583" y="0"/>
                </a:lnTo>
                <a:lnTo>
                  <a:pt x="6533583" y="1085634"/>
                </a:lnTo>
                <a:lnTo>
                  <a:pt x="4351340" y="6857999"/>
                </a:lnTo>
                <a:lnTo>
                  <a:pt x="0" y="68579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12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799"/>
            </a:lvl1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41782889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>
            <a:extLst>
              <a:ext uri="{FF2B5EF4-FFF2-40B4-BE49-F238E27FC236}">
                <a16:creationId xmlns="" xmlns:a16="http://schemas.microsoft.com/office/drawing/2014/main" id="{18B8CAF3-9328-4AEF-8C03-A4E21A15B3D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14795" y="564047"/>
            <a:ext cx="6622293" cy="5729909"/>
          </a:xfrm>
          <a:custGeom>
            <a:avLst/>
            <a:gdLst>
              <a:gd name="connsiteX0" fmla="*/ 1832943 w 6624018"/>
              <a:gd name="connsiteY0" fmla="*/ 4748834 h 5729909"/>
              <a:gd name="connsiteX1" fmla="*/ 6624018 w 6624018"/>
              <a:gd name="connsiteY1" fmla="*/ 4748834 h 5729909"/>
              <a:gd name="connsiteX2" fmla="*/ 6624018 w 6624018"/>
              <a:gd name="connsiteY2" fmla="*/ 5729909 h 5729909"/>
              <a:gd name="connsiteX3" fmla="*/ 1832943 w 6624018"/>
              <a:gd name="connsiteY3" fmla="*/ 5729909 h 5729909"/>
              <a:gd name="connsiteX4" fmla="*/ 1841224 w 6624018"/>
              <a:gd name="connsiteY4" fmla="*/ 2822714 h 5729909"/>
              <a:gd name="connsiteX5" fmla="*/ 3091438 w 6624018"/>
              <a:gd name="connsiteY5" fmla="*/ 2822714 h 5729909"/>
              <a:gd name="connsiteX6" fmla="*/ 3091438 w 6624018"/>
              <a:gd name="connsiteY6" fmla="*/ 4611758 h 5729909"/>
              <a:gd name="connsiteX7" fmla="*/ 1841224 w 6624018"/>
              <a:gd name="connsiteY7" fmla="*/ 4611758 h 5729909"/>
              <a:gd name="connsiteX8" fmla="*/ 0 w 6624018"/>
              <a:gd name="connsiteY8" fmla="*/ 2822714 h 5729909"/>
              <a:gd name="connsiteX9" fmla="*/ 1690847 w 6624018"/>
              <a:gd name="connsiteY9" fmla="*/ 2822714 h 5729909"/>
              <a:gd name="connsiteX10" fmla="*/ 1690847 w 6624018"/>
              <a:gd name="connsiteY10" fmla="*/ 4949686 h 5729909"/>
              <a:gd name="connsiteX11" fmla="*/ 0 w 6624018"/>
              <a:gd name="connsiteY11" fmla="*/ 4949686 h 5729909"/>
              <a:gd name="connsiteX12" fmla="*/ 3241814 w 6624018"/>
              <a:gd name="connsiteY12" fmla="*/ 1928192 h 5729909"/>
              <a:gd name="connsiteX13" fmla="*/ 6042992 w 6624018"/>
              <a:gd name="connsiteY13" fmla="*/ 1928192 h 5729909"/>
              <a:gd name="connsiteX14" fmla="*/ 6042992 w 6624018"/>
              <a:gd name="connsiteY14" fmla="*/ 4611758 h 5729909"/>
              <a:gd name="connsiteX15" fmla="*/ 3241814 w 6624018"/>
              <a:gd name="connsiteY15" fmla="*/ 4611758 h 5729909"/>
              <a:gd name="connsiteX16" fmla="*/ 290259 w 6624018"/>
              <a:gd name="connsiteY16" fmla="*/ 894522 h 5729909"/>
              <a:gd name="connsiteX17" fmla="*/ 3091436 w 6624018"/>
              <a:gd name="connsiteY17" fmla="*/ 894522 h 5729909"/>
              <a:gd name="connsiteX18" fmla="*/ 3091436 w 6624018"/>
              <a:gd name="connsiteY18" fmla="*/ 2683566 h 5729909"/>
              <a:gd name="connsiteX19" fmla="*/ 290259 w 6624018"/>
              <a:gd name="connsiteY19" fmla="*/ 2683566 h 5729909"/>
              <a:gd name="connsiteX20" fmla="*/ 3241813 w 6624018"/>
              <a:gd name="connsiteY20" fmla="*/ 0 h 5729909"/>
              <a:gd name="connsiteX21" fmla="*/ 4979872 w 6624018"/>
              <a:gd name="connsiteY21" fmla="*/ 0 h 5729909"/>
              <a:gd name="connsiteX22" fmla="*/ 4979872 w 6624018"/>
              <a:gd name="connsiteY22" fmla="*/ 1789044 h 5729909"/>
              <a:gd name="connsiteX23" fmla="*/ 3241813 w 6624018"/>
              <a:gd name="connsiteY23" fmla="*/ 1789044 h 5729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6624018" h="5729909">
                <a:moveTo>
                  <a:pt x="1832943" y="4748834"/>
                </a:moveTo>
                <a:lnTo>
                  <a:pt x="6624018" y="4748834"/>
                </a:lnTo>
                <a:lnTo>
                  <a:pt x="6624018" y="5729909"/>
                </a:lnTo>
                <a:lnTo>
                  <a:pt x="1832943" y="5729909"/>
                </a:lnTo>
                <a:close/>
                <a:moveTo>
                  <a:pt x="1841224" y="2822714"/>
                </a:moveTo>
                <a:lnTo>
                  <a:pt x="3091438" y="2822714"/>
                </a:lnTo>
                <a:lnTo>
                  <a:pt x="3091438" y="4611758"/>
                </a:lnTo>
                <a:lnTo>
                  <a:pt x="1841224" y="4611758"/>
                </a:lnTo>
                <a:close/>
                <a:moveTo>
                  <a:pt x="0" y="2822714"/>
                </a:moveTo>
                <a:lnTo>
                  <a:pt x="1690847" y="2822714"/>
                </a:lnTo>
                <a:lnTo>
                  <a:pt x="1690847" y="4949686"/>
                </a:lnTo>
                <a:lnTo>
                  <a:pt x="0" y="4949686"/>
                </a:lnTo>
                <a:close/>
                <a:moveTo>
                  <a:pt x="3241814" y="1928192"/>
                </a:moveTo>
                <a:lnTo>
                  <a:pt x="6042992" y="1928192"/>
                </a:lnTo>
                <a:lnTo>
                  <a:pt x="6042992" y="4611758"/>
                </a:lnTo>
                <a:lnTo>
                  <a:pt x="3241814" y="4611758"/>
                </a:lnTo>
                <a:close/>
                <a:moveTo>
                  <a:pt x="290259" y="894522"/>
                </a:moveTo>
                <a:lnTo>
                  <a:pt x="3091436" y="894522"/>
                </a:lnTo>
                <a:lnTo>
                  <a:pt x="3091436" y="2683566"/>
                </a:lnTo>
                <a:lnTo>
                  <a:pt x="290259" y="2683566"/>
                </a:lnTo>
                <a:close/>
                <a:moveTo>
                  <a:pt x="3241813" y="0"/>
                </a:moveTo>
                <a:lnTo>
                  <a:pt x="4979872" y="0"/>
                </a:lnTo>
                <a:lnTo>
                  <a:pt x="4979872" y="1789044"/>
                </a:lnTo>
                <a:lnTo>
                  <a:pt x="3241813" y="178904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marR="0" indent="0" algn="ctr" defTabSz="91412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ko-KR" altLang="en-US" sz="1799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ctr" defTabSz="91412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Place Your Picture Here Send To Back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180866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" y="5949280"/>
            <a:ext cx="11456913" cy="7920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99"/>
          </a:p>
        </p:txBody>
      </p:sp>
      <p:sp>
        <p:nvSpPr>
          <p:cNvPr id="10" name="제목 1"/>
          <p:cNvSpPr>
            <a:spLocks noGrp="1"/>
          </p:cNvSpPr>
          <p:nvPr>
            <p:ph type="title" hasCustomPrompt="1"/>
          </p:nvPr>
        </p:nvSpPr>
        <p:spPr>
          <a:xfrm>
            <a:off x="815202" y="6021289"/>
            <a:ext cx="10558423" cy="64807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4799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IMAGES AND CONTENTS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37203" y="188640"/>
            <a:ext cx="5799313" cy="23762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99">
              <a:latin typeface="+mn-lt"/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6156905" y="188640"/>
            <a:ext cx="5830724" cy="237626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99">
              <a:latin typeface="+mn-lt"/>
            </a:endParaRPr>
          </a:p>
        </p:txBody>
      </p:sp>
      <p:sp>
        <p:nvSpPr>
          <p:cNvPr id="7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237205" y="302186"/>
            <a:ext cx="3265596" cy="21491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6156906" y="302186"/>
            <a:ext cx="3265596" cy="21491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7" hasCustomPrompt="1"/>
          </p:nvPr>
        </p:nvSpPr>
        <p:spPr>
          <a:xfrm>
            <a:off x="5261293" y="2708920"/>
            <a:ext cx="6927532" cy="316835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1347704629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445" y="123478"/>
            <a:ext cx="11570183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398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3918" y="1131592"/>
            <a:ext cx="3559840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794" y="1347500"/>
            <a:ext cx="15382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6292" y="1276742"/>
            <a:ext cx="685849" cy="684970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=""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519" y="1637214"/>
            <a:ext cx="2231667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=""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519" y="2127463"/>
            <a:ext cx="2231667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=""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041" y="5808439"/>
            <a:ext cx="2231419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=""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041" y="4450325"/>
            <a:ext cx="2716588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799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799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="" xmlns:p14="http://schemas.microsoft.com/office/powerpoint/2010/main" val="7668162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1013496"/>
            <a:ext cx="3886743" cy="35676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402" indent="0">
              <a:buNone/>
              <a:defRPr sz="3732"/>
            </a:lvl2pPr>
            <a:lvl3pPr marL="1218804" indent="0">
              <a:buNone/>
              <a:defRPr sz="3199"/>
            </a:lvl3pPr>
            <a:lvl4pPr marL="1828205" indent="0">
              <a:buNone/>
              <a:defRPr sz="2666"/>
            </a:lvl4pPr>
            <a:lvl5pPr marL="2437607" indent="0">
              <a:buNone/>
              <a:defRPr sz="2666"/>
            </a:lvl5pPr>
            <a:lvl6pPr marL="3047010" indent="0">
              <a:buNone/>
              <a:defRPr sz="2666"/>
            </a:lvl6pPr>
            <a:lvl7pPr marL="3656412" indent="0">
              <a:buNone/>
              <a:defRPr sz="2666"/>
            </a:lvl7pPr>
            <a:lvl8pPr marL="4265813" indent="0">
              <a:buNone/>
              <a:defRPr sz="2666"/>
            </a:lvl8pPr>
            <a:lvl9pPr marL="4875215" indent="0">
              <a:buNone/>
              <a:defRPr sz="2666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8302083" y="0"/>
            <a:ext cx="3886743" cy="45811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402" indent="0">
              <a:buNone/>
              <a:defRPr sz="3732"/>
            </a:lvl2pPr>
            <a:lvl3pPr marL="1218804" indent="0">
              <a:buNone/>
              <a:defRPr sz="3199"/>
            </a:lvl3pPr>
            <a:lvl4pPr marL="1828205" indent="0">
              <a:buNone/>
              <a:defRPr sz="2666"/>
            </a:lvl4pPr>
            <a:lvl5pPr marL="2437607" indent="0">
              <a:buNone/>
              <a:defRPr sz="2666"/>
            </a:lvl5pPr>
            <a:lvl6pPr marL="3047010" indent="0">
              <a:buNone/>
              <a:defRPr sz="2666"/>
            </a:lvl6pPr>
            <a:lvl7pPr marL="3656412" indent="0">
              <a:buNone/>
              <a:defRPr sz="2666"/>
            </a:lvl7pPr>
            <a:lvl8pPr marL="4265813" indent="0">
              <a:buNone/>
              <a:defRPr sz="2666"/>
            </a:lvl8pPr>
            <a:lvl9pPr marL="4875215" indent="0">
              <a:buNone/>
              <a:defRPr sz="2666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0" y="4773150"/>
            <a:ext cx="6094413" cy="20848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402" indent="0">
              <a:buNone/>
              <a:defRPr sz="3732"/>
            </a:lvl2pPr>
            <a:lvl3pPr marL="1218804" indent="0">
              <a:buNone/>
              <a:defRPr sz="3199"/>
            </a:lvl3pPr>
            <a:lvl4pPr marL="1828205" indent="0">
              <a:buNone/>
              <a:defRPr sz="2666"/>
            </a:lvl4pPr>
            <a:lvl5pPr marL="2437607" indent="0">
              <a:buNone/>
              <a:defRPr sz="2666"/>
            </a:lvl5pPr>
            <a:lvl6pPr marL="3047010" indent="0">
              <a:buNone/>
              <a:defRPr sz="2666"/>
            </a:lvl6pPr>
            <a:lvl7pPr marL="3656412" indent="0">
              <a:buNone/>
              <a:defRPr sz="2666"/>
            </a:lvl7pPr>
            <a:lvl8pPr marL="4265813" indent="0">
              <a:buNone/>
              <a:defRPr sz="2666"/>
            </a:lvl8pPr>
            <a:lvl9pPr marL="4875215" indent="0">
              <a:buNone/>
              <a:defRPr sz="2666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846850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709466" y="480056"/>
            <a:ext cx="4223369" cy="41970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402" indent="0">
              <a:buNone/>
              <a:defRPr sz="3732"/>
            </a:lvl2pPr>
            <a:lvl3pPr marL="1218804" indent="0">
              <a:buNone/>
              <a:defRPr sz="3199"/>
            </a:lvl3pPr>
            <a:lvl4pPr marL="1828205" indent="0">
              <a:buNone/>
              <a:defRPr sz="2666"/>
            </a:lvl4pPr>
            <a:lvl5pPr marL="2437607" indent="0">
              <a:buNone/>
              <a:defRPr sz="2666"/>
            </a:lvl5pPr>
            <a:lvl6pPr marL="3047010" indent="0">
              <a:buNone/>
              <a:defRPr sz="2666"/>
            </a:lvl6pPr>
            <a:lvl7pPr marL="3656412" indent="0">
              <a:buNone/>
              <a:defRPr sz="2666"/>
            </a:lvl7pPr>
            <a:lvl8pPr marL="4265813" indent="0">
              <a:buNone/>
              <a:defRPr sz="2666"/>
            </a:lvl8pPr>
            <a:lvl9pPr marL="4875215" indent="0">
              <a:buNone/>
              <a:defRPr sz="2666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7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5124805" y="480057"/>
            <a:ext cx="6335054" cy="229610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402" indent="0">
              <a:buNone/>
              <a:defRPr sz="3732"/>
            </a:lvl2pPr>
            <a:lvl3pPr marL="1218804" indent="0">
              <a:buNone/>
              <a:defRPr sz="3199"/>
            </a:lvl3pPr>
            <a:lvl4pPr marL="1828205" indent="0">
              <a:buNone/>
              <a:defRPr sz="2666"/>
            </a:lvl4pPr>
            <a:lvl5pPr marL="2437607" indent="0">
              <a:buNone/>
              <a:defRPr sz="2666"/>
            </a:lvl5pPr>
            <a:lvl6pPr marL="3047010" indent="0">
              <a:buNone/>
              <a:defRPr sz="2666"/>
            </a:lvl6pPr>
            <a:lvl7pPr marL="3656412" indent="0">
              <a:buNone/>
              <a:defRPr sz="2666"/>
            </a:lvl7pPr>
            <a:lvl8pPr marL="4265813" indent="0">
              <a:buNone/>
              <a:defRPr sz="2666"/>
            </a:lvl8pPr>
            <a:lvl9pPr marL="4875215" indent="0">
              <a:buNone/>
              <a:defRPr sz="2666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8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5124805" y="2948948"/>
            <a:ext cx="1967488" cy="172819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402" indent="0">
              <a:buNone/>
              <a:defRPr sz="3732"/>
            </a:lvl2pPr>
            <a:lvl3pPr marL="1218804" indent="0">
              <a:buNone/>
              <a:defRPr sz="3199"/>
            </a:lvl3pPr>
            <a:lvl4pPr marL="1828205" indent="0">
              <a:buNone/>
              <a:defRPr sz="2666"/>
            </a:lvl4pPr>
            <a:lvl5pPr marL="2437607" indent="0">
              <a:buNone/>
              <a:defRPr sz="2666"/>
            </a:lvl5pPr>
            <a:lvl6pPr marL="3047010" indent="0">
              <a:buNone/>
              <a:defRPr sz="2666"/>
            </a:lvl6pPr>
            <a:lvl7pPr marL="3656412" indent="0">
              <a:buNone/>
              <a:defRPr sz="2666"/>
            </a:lvl7pPr>
            <a:lvl8pPr marL="4265813" indent="0">
              <a:buNone/>
              <a:defRPr sz="2666"/>
            </a:lvl8pPr>
            <a:lvl9pPr marL="4875215" indent="0">
              <a:buNone/>
              <a:defRPr sz="2666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9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08588" y="2948948"/>
            <a:ext cx="1967488" cy="172819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402" indent="0">
              <a:buNone/>
              <a:defRPr sz="3732"/>
            </a:lvl2pPr>
            <a:lvl3pPr marL="1218804" indent="0">
              <a:buNone/>
              <a:defRPr sz="3199"/>
            </a:lvl3pPr>
            <a:lvl4pPr marL="1828205" indent="0">
              <a:buNone/>
              <a:defRPr sz="2666"/>
            </a:lvl4pPr>
            <a:lvl5pPr marL="2437607" indent="0">
              <a:buNone/>
              <a:defRPr sz="2666"/>
            </a:lvl5pPr>
            <a:lvl6pPr marL="3047010" indent="0">
              <a:buNone/>
              <a:defRPr sz="2666"/>
            </a:lvl6pPr>
            <a:lvl7pPr marL="3656412" indent="0">
              <a:buNone/>
              <a:defRPr sz="2666"/>
            </a:lvl7pPr>
            <a:lvl8pPr marL="4265813" indent="0">
              <a:buNone/>
              <a:defRPr sz="2666"/>
            </a:lvl8pPr>
            <a:lvl9pPr marL="4875215" indent="0">
              <a:buNone/>
              <a:defRPr sz="2666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0" name="Picture Placeholder 2"/>
          <p:cNvSpPr>
            <a:spLocks noGrp="1"/>
          </p:cNvSpPr>
          <p:nvPr>
            <p:ph type="pic" idx="17" hasCustomPrompt="1"/>
          </p:nvPr>
        </p:nvSpPr>
        <p:spPr>
          <a:xfrm>
            <a:off x="9492371" y="2948948"/>
            <a:ext cx="1967488" cy="172819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402" indent="0">
              <a:buNone/>
              <a:defRPr sz="3732"/>
            </a:lvl2pPr>
            <a:lvl3pPr marL="1218804" indent="0">
              <a:buNone/>
              <a:defRPr sz="3199"/>
            </a:lvl3pPr>
            <a:lvl4pPr marL="1828205" indent="0">
              <a:buNone/>
              <a:defRPr sz="2666"/>
            </a:lvl4pPr>
            <a:lvl5pPr marL="2437607" indent="0">
              <a:buNone/>
              <a:defRPr sz="2666"/>
            </a:lvl5pPr>
            <a:lvl6pPr marL="3047010" indent="0">
              <a:buNone/>
              <a:defRPr sz="2666"/>
            </a:lvl6pPr>
            <a:lvl7pPr marL="3656412" indent="0">
              <a:buNone/>
              <a:defRPr sz="2666"/>
            </a:lvl7pPr>
            <a:lvl8pPr marL="4265813" indent="0">
              <a:buNone/>
              <a:defRPr sz="2666"/>
            </a:lvl8pPr>
            <a:lvl9pPr marL="4875215" indent="0">
              <a:buNone/>
              <a:defRPr sz="2666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120346281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990600"/>
            <a:ext cx="3886743" cy="58674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402" indent="0">
              <a:buNone/>
              <a:defRPr sz="3732"/>
            </a:lvl2pPr>
            <a:lvl3pPr marL="1218804" indent="0">
              <a:buNone/>
              <a:defRPr sz="3199"/>
            </a:lvl3pPr>
            <a:lvl4pPr marL="1828205" indent="0">
              <a:buNone/>
              <a:defRPr sz="2666"/>
            </a:lvl4pPr>
            <a:lvl5pPr marL="2437607" indent="0">
              <a:buNone/>
              <a:defRPr sz="2666"/>
            </a:lvl5pPr>
            <a:lvl6pPr marL="3047010" indent="0">
              <a:buNone/>
              <a:defRPr sz="2666"/>
            </a:lvl6pPr>
            <a:lvl7pPr marL="3656412" indent="0">
              <a:buNone/>
              <a:defRPr sz="2666"/>
            </a:lvl7pPr>
            <a:lvl8pPr marL="4265813" indent="0">
              <a:buNone/>
              <a:defRPr sz="2666"/>
            </a:lvl8pPr>
            <a:lvl9pPr marL="4875215" indent="0">
              <a:buNone/>
              <a:defRPr sz="2666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4078714" y="1"/>
            <a:ext cx="8110111" cy="36210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402" indent="0">
              <a:buNone/>
              <a:defRPr sz="3732"/>
            </a:lvl2pPr>
            <a:lvl3pPr marL="1218804" indent="0">
              <a:buNone/>
              <a:defRPr sz="3199"/>
            </a:lvl3pPr>
            <a:lvl4pPr marL="1828205" indent="0">
              <a:buNone/>
              <a:defRPr sz="2666"/>
            </a:lvl4pPr>
            <a:lvl5pPr marL="2437607" indent="0">
              <a:buNone/>
              <a:defRPr sz="2666"/>
            </a:lvl5pPr>
            <a:lvl6pPr marL="3047010" indent="0">
              <a:buNone/>
              <a:defRPr sz="2666"/>
            </a:lvl6pPr>
            <a:lvl7pPr marL="3656412" indent="0">
              <a:buNone/>
              <a:defRPr sz="2666"/>
            </a:lvl7pPr>
            <a:lvl8pPr marL="4265813" indent="0">
              <a:buNone/>
              <a:defRPr sz="2666"/>
            </a:lvl8pPr>
            <a:lvl9pPr marL="4875215" indent="0">
              <a:buNone/>
              <a:defRPr sz="2666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324436183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: Shape 11">
            <a:extLst>
              <a:ext uri="{FF2B5EF4-FFF2-40B4-BE49-F238E27FC236}">
                <a16:creationId xmlns="" xmlns:a16="http://schemas.microsoft.com/office/drawing/2014/main" id="{89254204-7576-4E7F-BCC2-47087CDF8998}"/>
              </a:ext>
            </a:extLst>
          </p:cNvPr>
          <p:cNvSpPr/>
          <p:nvPr/>
        </p:nvSpPr>
        <p:spPr>
          <a:xfrm rot="1200000">
            <a:off x="-311772" y="-189268"/>
            <a:ext cx="713971" cy="2226584"/>
          </a:xfrm>
          <a:custGeom>
            <a:avLst/>
            <a:gdLst>
              <a:gd name="connsiteX0" fmla="*/ 622717 w 714157"/>
              <a:gd name="connsiteY0" fmla="*/ 33281 h 2226584"/>
              <a:gd name="connsiteX1" fmla="*/ 714157 w 714157"/>
              <a:gd name="connsiteY1" fmla="*/ 0 h 2226584"/>
              <a:gd name="connsiteX2" fmla="*/ 714157 w 714157"/>
              <a:gd name="connsiteY2" fmla="*/ 2226584 h 2226584"/>
              <a:gd name="connsiteX3" fmla="*/ 622717 w 714157"/>
              <a:gd name="connsiteY3" fmla="*/ 1975355 h 2226584"/>
              <a:gd name="connsiteX4" fmla="*/ 329492 w 714157"/>
              <a:gd name="connsiteY4" fmla="*/ 140006 h 2226584"/>
              <a:gd name="connsiteX5" fmla="*/ 329492 w 714157"/>
              <a:gd name="connsiteY5" fmla="*/ 1169726 h 2226584"/>
              <a:gd name="connsiteX6" fmla="*/ 238052 w 714157"/>
              <a:gd name="connsiteY6" fmla="*/ 918496 h 2226584"/>
              <a:gd name="connsiteX7" fmla="*/ 238052 w 714157"/>
              <a:gd name="connsiteY7" fmla="*/ 173288 h 2226584"/>
              <a:gd name="connsiteX8" fmla="*/ 567544 w 714157"/>
              <a:gd name="connsiteY8" fmla="*/ 53362 h 2226584"/>
              <a:gd name="connsiteX9" fmla="*/ 567544 w 714157"/>
              <a:gd name="connsiteY9" fmla="*/ 1823768 h 2226584"/>
              <a:gd name="connsiteX10" fmla="*/ 384664 w 714157"/>
              <a:gd name="connsiteY10" fmla="*/ 1321310 h 2226584"/>
              <a:gd name="connsiteX11" fmla="*/ 384664 w 714157"/>
              <a:gd name="connsiteY11" fmla="*/ 119925 h 2226584"/>
              <a:gd name="connsiteX12" fmla="*/ 0 w 714157"/>
              <a:gd name="connsiteY12" fmla="*/ 259931 h 2226584"/>
              <a:gd name="connsiteX13" fmla="*/ 182880 w 714157"/>
              <a:gd name="connsiteY13" fmla="*/ 193369 h 2226584"/>
              <a:gd name="connsiteX14" fmla="*/ 182880 w 714157"/>
              <a:gd name="connsiteY14" fmla="*/ 766913 h 2226584"/>
              <a:gd name="connsiteX15" fmla="*/ 0 w 714157"/>
              <a:gd name="connsiteY15" fmla="*/ 264454 h 2226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14157" h="2226584">
                <a:moveTo>
                  <a:pt x="622717" y="33281"/>
                </a:moveTo>
                <a:lnTo>
                  <a:pt x="714157" y="0"/>
                </a:lnTo>
                <a:lnTo>
                  <a:pt x="714157" y="2226584"/>
                </a:lnTo>
                <a:lnTo>
                  <a:pt x="622717" y="1975355"/>
                </a:lnTo>
                <a:close/>
                <a:moveTo>
                  <a:pt x="329492" y="140006"/>
                </a:moveTo>
                <a:lnTo>
                  <a:pt x="329492" y="1169726"/>
                </a:lnTo>
                <a:lnTo>
                  <a:pt x="238052" y="918496"/>
                </a:lnTo>
                <a:lnTo>
                  <a:pt x="238052" y="173288"/>
                </a:lnTo>
                <a:close/>
                <a:moveTo>
                  <a:pt x="567544" y="53362"/>
                </a:moveTo>
                <a:lnTo>
                  <a:pt x="567544" y="1823768"/>
                </a:lnTo>
                <a:lnTo>
                  <a:pt x="384664" y="1321310"/>
                </a:lnTo>
                <a:lnTo>
                  <a:pt x="384664" y="119925"/>
                </a:lnTo>
                <a:close/>
                <a:moveTo>
                  <a:pt x="0" y="259931"/>
                </a:moveTo>
                <a:lnTo>
                  <a:pt x="182880" y="193369"/>
                </a:lnTo>
                <a:lnTo>
                  <a:pt x="182880" y="766913"/>
                </a:lnTo>
                <a:lnTo>
                  <a:pt x="0" y="264454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445" y="339510"/>
            <a:ext cx="11570183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398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="" xmlns:p14="http://schemas.microsoft.com/office/powerpoint/2010/main" val="168483114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Imag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icture Placeholder 18">
            <a:extLst>
              <a:ext uri="{FF2B5EF4-FFF2-40B4-BE49-F238E27FC236}">
                <a16:creationId xmlns="" xmlns:a16="http://schemas.microsoft.com/office/drawing/2014/main" id="{11224CB0-F9E0-437C-86B4-895C27988953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2968338685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5214" y="533400"/>
            <a:ext cx="8686800" cy="2286000"/>
          </a:xfrm>
        </p:spPr>
        <p:txBody>
          <a:bodyPr rtlCol="0" anchor="b">
            <a:normAutofit/>
          </a:bodyPr>
          <a:lstStyle>
            <a:lvl1pPr algn="l">
              <a:defRPr sz="5400" b="1" cap="none" baseline="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5214" y="3124200"/>
            <a:ext cx="8686800" cy="1371600"/>
          </a:xfrm>
        </p:spPr>
        <p:txBody>
          <a:bodyPr rtlCol="0" anchor="t">
            <a:normAutofit/>
          </a:bodyPr>
          <a:lstStyle>
            <a:lvl1pPr marL="0" indent="0">
              <a:spcBef>
                <a:spcPts val="600"/>
              </a:spcBef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9F105AF-73C1-4F69-BBE7-4B515F245F84}" type="datetime1">
              <a:rPr lang="ru-RU" noProof="0" smtClean="0"/>
              <a:pPr rtl="0"/>
              <a:t>23.10.2019</a:t>
            </a:fld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AEAE4A8-A6E5-453E-B946-FB774B73F48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="" xmlns:p14="http://schemas.microsoft.com/office/powerpoint/2010/main" val="37013312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Imag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icture Placeholder 20">
            <a:extLst>
              <a:ext uri="{FF2B5EF4-FFF2-40B4-BE49-F238E27FC236}">
                <a16:creationId xmlns="" xmlns:a16="http://schemas.microsoft.com/office/drawing/2014/main" id="{6FE311F5-A9A3-4147-874B-14B212E901EC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6585665" y="3577044"/>
            <a:ext cx="3099733" cy="3100540"/>
          </a:xfrm>
          <a:custGeom>
            <a:avLst/>
            <a:gdLst>
              <a:gd name="connsiteX0" fmla="*/ 1550270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10 h 3100540"/>
              <a:gd name="connsiteX5" fmla="*/ 1422726 w 3100540"/>
              <a:gd name="connsiteY5" fmla="*/ 3047710 h 3100540"/>
              <a:gd name="connsiteX6" fmla="*/ 52831 w 3100540"/>
              <a:gd name="connsiteY6" fmla="*/ 1677815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70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70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10"/>
                </a:lnTo>
                <a:cubicBezTo>
                  <a:pt x="1607375" y="3118151"/>
                  <a:pt x="1493167" y="3118151"/>
                  <a:pt x="1422726" y="3047710"/>
                </a:cubicBezTo>
                <a:lnTo>
                  <a:pt x="52831" y="1677815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7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1" name="Picture Placeholder 18">
            <a:extLst>
              <a:ext uri="{FF2B5EF4-FFF2-40B4-BE49-F238E27FC236}">
                <a16:creationId xmlns="" xmlns:a16="http://schemas.microsoft.com/office/drawing/2014/main" id="{11224CB0-F9E0-437C-86B4-895C27988953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6585665" y="204021"/>
            <a:ext cx="3099733" cy="3100540"/>
          </a:xfrm>
          <a:custGeom>
            <a:avLst/>
            <a:gdLst>
              <a:gd name="connsiteX0" fmla="*/ 1550269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09 h 3100540"/>
              <a:gd name="connsiteX5" fmla="*/ 1422726 w 3100540"/>
              <a:gd name="connsiteY5" fmla="*/ 3047709 h 3100540"/>
              <a:gd name="connsiteX6" fmla="*/ 52831 w 3100540"/>
              <a:gd name="connsiteY6" fmla="*/ 1677814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69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69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09"/>
                </a:lnTo>
                <a:cubicBezTo>
                  <a:pt x="1607375" y="3118151"/>
                  <a:pt x="1493167" y="3118151"/>
                  <a:pt x="1422726" y="3047709"/>
                </a:cubicBezTo>
                <a:lnTo>
                  <a:pt x="52831" y="1677814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6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2" name="Picture Placeholder 19">
            <a:extLst>
              <a:ext uri="{FF2B5EF4-FFF2-40B4-BE49-F238E27FC236}">
                <a16:creationId xmlns="" xmlns:a16="http://schemas.microsoft.com/office/drawing/2014/main" id="{90C4F28F-E0C5-4C6F-9778-5071266AA6DB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8418555" y="1890533"/>
            <a:ext cx="3099734" cy="3100540"/>
          </a:xfrm>
          <a:custGeom>
            <a:avLst/>
            <a:gdLst>
              <a:gd name="connsiteX0" fmla="*/ 1550270 w 3100541"/>
              <a:gd name="connsiteY0" fmla="*/ 0 h 3100540"/>
              <a:gd name="connsiteX1" fmla="*/ 1677815 w 3100541"/>
              <a:gd name="connsiteY1" fmla="*/ 52831 h 3100540"/>
              <a:gd name="connsiteX2" fmla="*/ 3047710 w 3100541"/>
              <a:gd name="connsiteY2" fmla="*/ 1422726 h 3100540"/>
              <a:gd name="connsiteX3" fmla="*/ 3047710 w 3100541"/>
              <a:gd name="connsiteY3" fmla="*/ 1677816 h 3100540"/>
              <a:gd name="connsiteX4" fmla="*/ 1677817 w 3100541"/>
              <a:gd name="connsiteY4" fmla="*/ 3047710 h 3100540"/>
              <a:gd name="connsiteX5" fmla="*/ 1422727 w 3100541"/>
              <a:gd name="connsiteY5" fmla="*/ 3047710 h 3100540"/>
              <a:gd name="connsiteX6" fmla="*/ 52832 w 3100541"/>
              <a:gd name="connsiteY6" fmla="*/ 1677815 h 3100540"/>
              <a:gd name="connsiteX7" fmla="*/ 52832 w 3100541"/>
              <a:gd name="connsiteY7" fmla="*/ 1422724 h 3100540"/>
              <a:gd name="connsiteX8" fmla="*/ 1422725 w 3100541"/>
              <a:gd name="connsiteY8" fmla="*/ 52831 h 3100540"/>
              <a:gd name="connsiteX9" fmla="*/ 1550270 w 3100541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1" h="3100540">
                <a:moveTo>
                  <a:pt x="1550270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10" y="1422726"/>
                </a:lnTo>
                <a:cubicBezTo>
                  <a:pt x="3118152" y="1493167"/>
                  <a:pt x="3118152" y="1607375"/>
                  <a:pt x="3047710" y="1677816"/>
                </a:cubicBezTo>
                <a:lnTo>
                  <a:pt x="1677817" y="3047710"/>
                </a:lnTo>
                <a:cubicBezTo>
                  <a:pt x="1607376" y="3118151"/>
                  <a:pt x="1493168" y="3118151"/>
                  <a:pt x="1422727" y="3047710"/>
                </a:cubicBezTo>
                <a:lnTo>
                  <a:pt x="52832" y="1677815"/>
                </a:lnTo>
                <a:cubicBezTo>
                  <a:pt x="-17610" y="1607373"/>
                  <a:pt x="-17610" y="1493166"/>
                  <a:pt x="52832" y="1422724"/>
                </a:cubicBezTo>
                <a:lnTo>
                  <a:pt x="1422725" y="52831"/>
                </a:lnTo>
                <a:cubicBezTo>
                  <a:pt x="1457946" y="17610"/>
                  <a:pt x="1504108" y="0"/>
                  <a:pt x="155027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263790479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="" xmlns:a16="http://schemas.microsoft.com/office/drawing/2014/main" id="{2E541B56-E562-45F7-AF65-DC212716E3B3}"/>
              </a:ext>
            </a:extLst>
          </p:cNvPr>
          <p:cNvSpPr/>
          <p:nvPr userDrawn="1"/>
        </p:nvSpPr>
        <p:spPr>
          <a:xfrm>
            <a:off x="1" y="863125"/>
            <a:ext cx="6544374" cy="5131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99"/>
          </a:p>
        </p:txBody>
      </p:sp>
      <p:sp>
        <p:nvSpPr>
          <p:cNvPr id="6" name="그림 개체 틀 2">
            <a:extLst>
              <a:ext uri="{FF2B5EF4-FFF2-40B4-BE49-F238E27FC236}">
                <a16:creationId xmlns="" xmlns:a16="http://schemas.microsoft.com/office/drawing/2014/main" id="{1D487A8B-D75C-45FC-8BC1-0D4AF5ACE0C7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4412" y="2959216"/>
            <a:ext cx="6094413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180938904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445" y="245393"/>
            <a:ext cx="11570183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398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="" xmlns:p14="http://schemas.microsoft.com/office/powerpoint/2010/main" val="153515382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>
            <a:extLst>
              <a:ext uri="{FF2B5EF4-FFF2-40B4-BE49-F238E27FC236}">
                <a16:creationId xmlns="" xmlns:a16="http://schemas.microsoft.com/office/drawing/2014/main" id="{001BC926-532D-4A29-930A-236814050938}"/>
              </a:ext>
            </a:extLst>
          </p:cNvPr>
          <p:cNvSpPr>
            <a:spLocks noChangeAspect="1"/>
          </p:cNvSpPr>
          <p:nvPr userDrawn="1"/>
        </p:nvSpPr>
        <p:spPr>
          <a:xfrm>
            <a:off x="7117459" y="5067541"/>
            <a:ext cx="4296561" cy="4353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699"/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AE3E906F-6E18-4B03-BE88-75566ECC92F8}"/>
              </a:ext>
            </a:extLst>
          </p:cNvPr>
          <p:cNvSpPr/>
          <p:nvPr userDrawn="1"/>
        </p:nvSpPr>
        <p:spPr>
          <a:xfrm>
            <a:off x="0" y="1988840"/>
            <a:ext cx="12188825" cy="288032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99"/>
          </a:p>
        </p:txBody>
      </p:sp>
      <p:grpSp>
        <p:nvGrpSpPr>
          <p:cNvPr id="5" name="Graphic 14">
            <a:extLst>
              <a:ext uri="{FF2B5EF4-FFF2-40B4-BE49-F238E27FC236}">
                <a16:creationId xmlns="" xmlns:a16="http://schemas.microsoft.com/office/drawing/2014/main" id="{5EBDAAFC-71A9-4BA2-A27E-C4F1F4BA22EC}"/>
              </a:ext>
            </a:extLst>
          </p:cNvPr>
          <p:cNvGrpSpPr/>
          <p:nvPr userDrawn="1"/>
        </p:nvGrpSpPr>
        <p:grpSpPr>
          <a:xfrm>
            <a:off x="6865520" y="1360225"/>
            <a:ext cx="4998042" cy="3932069"/>
            <a:chOff x="2444748" y="555045"/>
            <a:chExt cx="7282048" cy="5727454"/>
          </a:xfrm>
        </p:grpSpPr>
        <p:sp>
          <p:nvSpPr>
            <p:cNvPr id="6" name="Freeform: Shape 5">
              <a:extLst>
                <a:ext uri="{FF2B5EF4-FFF2-40B4-BE49-F238E27FC236}">
                  <a16:creationId xmlns="" xmlns:a16="http://schemas.microsoft.com/office/drawing/2014/main" id="{16173859-0352-4FD9-B3BD-10167F74D9C0}"/>
                </a:ext>
              </a:extLst>
            </p:cNvPr>
            <p:cNvSpPr/>
            <p:nvPr/>
          </p:nvSpPr>
          <p:spPr>
            <a:xfrm>
              <a:off x="4964693" y="5443837"/>
              <a:ext cx="2168250" cy="818208"/>
            </a:xfrm>
            <a:custGeom>
              <a:avLst/>
              <a:gdLst>
                <a:gd name="connsiteX0" fmla="*/ 1941333 w 2168250"/>
                <a:gd name="connsiteY0" fmla="*/ 525699 h 818207"/>
                <a:gd name="connsiteX1" fmla="*/ 1785874 w 2168250"/>
                <a:gd name="connsiteY1" fmla="*/ 30683 h 818207"/>
                <a:gd name="connsiteX2" fmla="*/ 1114943 w 2168250"/>
                <a:gd name="connsiteY2" fmla="*/ 30683 h 818207"/>
                <a:gd name="connsiteX3" fmla="*/ 1065851 w 2168250"/>
                <a:gd name="connsiteY3" fmla="*/ 30683 h 818207"/>
                <a:gd name="connsiteX4" fmla="*/ 390830 w 2168250"/>
                <a:gd name="connsiteY4" fmla="*/ 30683 h 818207"/>
                <a:gd name="connsiteX5" fmla="*/ 235370 w 2168250"/>
                <a:gd name="connsiteY5" fmla="*/ 525699 h 818207"/>
                <a:gd name="connsiteX6" fmla="*/ 259916 w 2168250"/>
                <a:gd name="connsiteY6" fmla="*/ 816162 h 818207"/>
                <a:gd name="connsiteX7" fmla="*/ 1065851 w 2168250"/>
                <a:gd name="connsiteY7" fmla="*/ 816162 h 818207"/>
                <a:gd name="connsiteX8" fmla="*/ 1114943 w 2168250"/>
                <a:gd name="connsiteY8" fmla="*/ 816162 h 818207"/>
                <a:gd name="connsiteX9" fmla="*/ 1920878 w 2168250"/>
                <a:gd name="connsiteY9" fmla="*/ 816162 h 818207"/>
                <a:gd name="connsiteX10" fmla="*/ 1941333 w 2168250"/>
                <a:gd name="connsiteY10" fmla="*/ 525699 h 81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8250" h="818207">
                  <a:moveTo>
                    <a:pt x="1941333" y="525699"/>
                  </a:moveTo>
                  <a:cubicBezTo>
                    <a:pt x="1789965" y="370239"/>
                    <a:pt x="1785874" y="30683"/>
                    <a:pt x="1785874" y="30683"/>
                  </a:cubicBezTo>
                  <a:lnTo>
                    <a:pt x="1114943" y="30683"/>
                  </a:lnTo>
                  <a:lnTo>
                    <a:pt x="1065851" y="30683"/>
                  </a:lnTo>
                  <a:lnTo>
                    <a:pt x="390830" y="30683"/>
                  </a:lnTo>
                  <a:cubicBezTo>
                    <a:pt x="390830" y="30683"/>
                    <a:pt x="386739" y="366148"/>
                    <a:pt x="235370" y="525699"/>
                  </a:cubicBezTo>
                  <a:cubicBezTo>
                    <a:pt x="84002" y="681158"/>
                    <a:pt x="-149188" y="816162"/>
                    <a:pt x="259916" y="816162"/>
                  </a:cubicBezTo>
                  <a:cubicBezTo>
                    <a:pt x="587199" y="816162"/>
                    <a:pt x="939029" y="816162"/>
                    <a:pt x="1065851" y="816162"/>
                  </a:cubicBezTo>
                  <a:cubicBezTo>
                    <a:pt x="1098579" y="816162"/>
                    <a:pt x="1114943" y="816162"/>
                    <a:pt x="1114943" y="816162"/>
                  </a:cubicBezTo>
                  <a:cubicBezTo>
                    <a:pt x="1245857" y="816162"/>
                    <a:pt x="1597686" y="816162"/>
                    <a:pt x="1920878" y="816162"/>
                  </a:cubicBezTo>
                  <a:cubicBezTo>
                    <a:pt x="2329982" y="816162"/>
                    <a:pt x="2092702" y="681158"/>
                    <a:pt x="1941333" y="525699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53000">
                  <a:schemeClr val="bg1">
                    <a:lumMod val="85000"/>
                  </a:schemeClr>
                </a:gs>
                <a:gs pos="83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799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="" xmlns:a16="http://schemas.microsoft.com/office/drawing/2014/main" id="{7945F6B7-E4A6-48B1-9406-9E425F295FFF}"/>
                </a:ext>
              </a:extLst>
            </p:cNvPr>
            <p:cNvSpPr/>
            <p:nvPr/>
          </p:nvSpPr>
          <p:spPr>
            <a:xfrm>
              <a:off x="2444748" y="555045"/>
              <a:ext cx="7282048" cy="4950157"/>
            </a:xfrm>
            <a:custGeom>
              <a:avLst/>
              <a:gdLst>
                <a:gd name="connsiteX0" fmla="*/ 7038632 w 7282048"/>
                <a:gd name="connsiteY0" fmla="*/ 30683 h 4950157"/>
                <a:gd name="connsiteX1" fmla="*/ 3704436 w 7282048"/>
                <a:gd name="connsiteY1" fmla="*/ 30683 h 4950157"/>
                <a:gd name="connsiteX2" fmla="*/ 3589886 w 7282048"/>
                <a:gd name="connsiteY2" fmla="*/ 30683 h 4950157"/>
                <a:gd name="connsiteX3" fmla="*/ 259781 w 7282048"/>
                <a:gd name="connsiteY3" fmla="*/ 30683 h 4950157"/>
                <a:gd name="connsiteX4" fmla="*/ 30683 w 7282048"/>
                <a:gd name="connsiteY4" fmla="*/ 259781 h 4950157"/>
                <a:gd name="connsiteX5" fmla="*/ 30683 w 7282048"/>
                <a:gd name="connsiteY5" fmla="*/ 4698558 h 4950157"/>
                <a:gd name="connsiteX6" fmla="*/ 239326 w 7282048"/>
                <a:gd name="connsiteY6" fmla="*/ 4931748 h 4950157"/>
                <a:gd name="connsiteX7" fmla="*/ 7042723 w 7282048"/>
                <a:gd name="connsiteY7" fmla="*/ 4931748 h 4950157"/>
                <a:gd name="connsiteX8" fmla="*/ 7251366 w 7282048"/>
                <a:gd name="connsiteY8" fmla="*/ 4698558 h 4950157"/>
                <a:gd name="connsiteX9" fmla="*/ 7251366 w 7282048"/>
                <a:gd name="connsiteY9" fmla="*/ 259781 h 4950157"/>
                <a:gd name="connsiteX10" fmla="*/ 7038632 w 7282048"/>
                <a:gd name="connsiteY10" fmla="*/ 30683 h 4950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82048" h="4950157">
                  <a:moveTo>
                    <a:pt x="7038632" y="30683"/>
                  </a:moveTo>
                  <a:lnTo>
                    <a:pt x="3704436" y="30683"/>
                  </a:lnTo>
                  <a:lnTo>
                    <a:pt x="3589886" y="30683"/>
                  </a:lnTo>
                  <a:lnTo>
                    <a:pt x="259781" y="30683"/>
                  </a:lnTo>
                  <a:cubicBezTo>
                    <a:pt x="141141" y="30683"/>
                    <a:pt x="30683" y="128868"/>
                    <a:pt x="30683" y="259781"/>
                  </a:cubicBezTo>
                  <a:lnTo>
                    <a:pt x="30683" y="4698558"/>
                  </a:lnTo>
                  <a:cubicBezTo>
                    <a:pt x="30683" y="4829472"/>
                    <a:pt x="124777" y="4931748"/>
                    <a:pt x="239326" y="4931748"/>
                  </a:cubicBezTo>
                  <a:lnTo>
                    <a:pt x="7042723" y="4931748"/>
                  </a:lnTo>
                  <a:cubicBezTo>
                    <a:pt x="7157272" y="4931748"/>
                    <a:pt x="7251366" y="4825380"/>
                    <a:pt x="7251366" y="4698558"/>
                  </a:cubicBezTo>
                  <a:lnTo>
                    <a:pt x="7251366" y="259781"/>
                  </a:lnTo>
                  <a:cubicBezTo>
                    <a:pt x="7251366" y="128868"/>
                    <a:pt x="7157272" y="30683"/>
                    <a:pt x="7038632" y="30683"/>
                  </a:cubicBez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799" dirty="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="" xmlns:a16="http://schemas.microsoft.com/office/drawing/2014/main" id="{37CA7AAB-8778-4F88-BE73-6CB5FA0E0E6A}"/>
                </a:ext>
              </a:extLst>
            </p:cNvPr>
            <p:cNvSpPr/>
            <p:nvPr/>
          </p:nvSpPr>
          <p:spPr>
            <a:xfrm>
              <a:off x="8706599" y="5435655"/>
              <a:ext cx="490925" cy="81821"/>
            </a:xfrm>
            <a:custGeom>
              <a:avLst/>
              <a:gdLst>
                <a:gd name="connsiteX0" fmla="*/ 32212 w 490924"/>
                <a:gd name="connsiteY0" fmla="*/ 30683 h 81820"/>
                <a:gd name="connsiteX1" fmla="*/ 64939 w 490924"/>
                <a:gd name="connsiteY1" fmla="*/ 71593 h 81820"/>
                <a:gd name="connsiteX2" fmla="*/ 461771 w 490924"/>
                <a:gd name="connsiteY2" fmla="*/ 71593 h 81820"/>
                <a:gd name="connsiteX3" fmla="*/ 498590 w 490924"/>
                <a:gd name="connsiteY3" fmla="*/ 30683 h 81820"/>
                <a:gd name="connsiteX4" fmla="*/ 32212 w 490924"/>
                <a:gd name="connsiteY4" fmla="*/ 30683 h 8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924" h="81820">
                  <a:moveTo>
                    <a:pt x="32212" y="30683"/>
                  </a:moveTo>
                  <a:cubicBezTo>
                    <a:pt x="32212" y="30683"/>
                    <a:pt x="19938" y="67502"/>
                    <a:pt x="64939" y="71593"/>
                  </a:cubicBezTo>
                  <a:lnTo>
                    <a:pt x="461771" y="71593"/>
                  </a:lnTo>
                  <a:cubicBezTo>
                    <a:pt x="461771" y="71593"/>
                    <a:pt x="502681" y="75684"/>
                    <a:pt x="498590" y="30683"/>
                  </a:cubicBezTo>
                  <a:lnTo>
                    <a:pt x="32212" y="30683"/>
                  </a:lnTo>
                  <a:close/>
                </a:path>
              </a:pathLst>
            </a:custGeom>
            <a:solidFill>
              <a:srgbClr val="9999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799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="" xmlns:a16="http://schemas.microsoft.com/office/drawing/2014/main" id="{9BD4C418-0F80-4101-A919-833900A7CEFD}"/>
                </a:ext>
              </a:extLst>
            </p:cNvPr>
            <p:cNvSpPr/>
            <p:nvPr/>
          </p:nvSpPr>
          <p:spPr>
            <a:xfrm>
              <a:off x="2481568" y="595956"/>
              <a:ext cx="7200228" cy="4336501"/>
            </a:xfrm>
            <a:custGeom>
              <a:avLst/>
              <a:gdLst>
                <a:gd name="connsiteX0" fmla="*/ 6973175 w 7200227"/>
                <a:gd name="connsiteY0" fmla="*/ 30683 h 4336501"/>
                <a:gd name="connsiteX1" fmla="*/ 3671707 w 7200227"/>
                <a:gd name="connsiteY1" fmla="*/ 30683 h 4336501"/>
                <a:gd name="connsiteX2" fmla="*/ 3561249 w 7200227"/>
                <a:gd name="connsiteY2" fmla="*/ 30683 h 4336501"/>
                <a:gd name="connsiteX3" fmla="*/ 259781 w 7200227"/>
                <a:gd name="connsiteY3" fmla="*/ 30683 h 4336501"/>
                <a:gd name="connsiteX4" fmla="*/ 30683 w 7200227"/>
                <a:gd name="connsiteY4" fmla="*/ 231144 h 4336501"/>
                <a:gd name="connsiteX5" fmla="*/ 30683 w 7200227"/>
                <a:gd name="connsiteY5" fmla="*/ 4330365 h 4336501"/>
                <a:gd name="connsiteX6" fmla="*/ 7185909 w 7200227"/>
                <a:gd name="connsiteY6" fmla="*/ 4330365 h 4336501"/>
                <a:gd name="connsiteX7" fmla="*/ 7185909 w 7200227"/>
                <a:gd name="connsiteY7" fmla="*/ 231144 h 4336501"/>
                <a:gd name="connsiteX8" fmla="*/ 6973175 w 7200227"/>
                <a:gd name="connsiteY8" fmla="*/ 30683 h 4336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4336501">
                  <a:moveTo>
                    <a:pt x="6973175" y="30683"/>
                  </a:moveTo>
                  <a:lnTo>
                    <a:pt x="3671707" y="30683"/>
                  </a:lnTo>
                  <a:lnTo>
                    <a:pt x="3561249" y="30683"/>
                  </a:lnTo>
                  <a:lnTo>
                    <a:pt x="259781" y="30683"/>
                  </a:lnTo>
                  <a:cubicBezTo>
                    <a:pt x="141141" y="30683"/>
                    <a:pt x="30683" y="112504"/>
                    <a:pt x="30683" y="231144"/>
                  </a:cubicBezTo>
                  <a:lnTo>
                    <a:pt x="30683" y="4330365"/>
                  </a:lnTo>
                  <a:lnTo>
                    <a:pt x="7185909" y="4330365"/>
                  </a:lnTo>
                  <a:lnTo>
                    <a:pt x="7185909" y="231144"/>
                  </a:lnTo>
                  <a:cubicBezTo>
                    <a:pt x="7185909" y="112504"/>
                    <a:pt x="7091815" y="30683"/>
                    <a:pt x="6973175" y="30683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799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="" xmlns:a16="http://schemas.microsoft.com/office/drawing/2014/main" id="{EB2511B1-DF8F-4023-8CEE-586AEE878B8D}"/>
                </a:ext>
              </a:extLst>
            </p:cNvPr>
            <p:cNvSpPr/>
            <p:nvPr/>
          </p:nvSpPr>
          <p:spPr>
            <a:xfrm>
              <a:off x="4968919" y="6159768"/>
              <a:ext cx="2168250" cy="122731"/>
            </a:xfrm>
            <a:custGeom>
              <a:avLst/>
              <a:gdLst>
                <a:gd name="connsiteX0" fmla="*/ 30683 w 2168250"/>
                <a:gd name="connsiteY0" fmla="*/ 34774 h 122731"/>
                <a:gd name="connsiteX1" fmla="*/ 30683 w 2168250"/>
                <a:gd name="connsiteY1" fmla="*/ 34774 h 122731"/>
                <a:gd name="connsiteX2" fmla="*/ 30683 w 2168250"/>
                <a:gd name="connsiteY2" fmla="*/ 38865 h 122731"/>
                <a:gd name="connsiteX3" fmla="*/ 30683 w 2168250"/>
                <a:gd name="connsiteY3" fmla="*/ 38865 h 122731"/>
                <a:gd name="connsiteX4" fmla="*/ 263872 w 2168250"/>
                <a:gd name="connsiteY4" fmla="*/ 96140 h 122731"/>
                <a:gd name="connsiteX5" fmla="*/ 1069807 w 2168250"/>
                <a:gd name="connsiteY5" fmla="*/ 96140 h 122731"/>
                <a:gd name="connsiteX6" fmla="*/ 1118899 w 2168250"/>
                <a:gd name="connsiteY6" fmla="*/ 96140 h 122731"/>
                <a:gd name="connsiteX7" fmla="*/ 1924834 w 2168250"/>
                <a:gd name="connsiteY7" fmla="*/ 96140 h 122731"/>
                <a:gd name="connsiteX8" fmla="*/ 2153932 w 2168250"/>
                <a:gd name="connsiteY8" fmla="*/ 30683 h 122731"/>
                <a:gd name="connsiteX9" fmla="*/ 2137568 w 2168250"/>
                <a:gd name="connsiteY9" fmla="*/ 30683 h 122731"/>
                <a:gd name="connsiteX10" fmla="*/ 2137568 w 2168250"/>
                <a:gd name="connsiteY10" fmla="*/ 30683 h 122731"/>
                <a:gd name="connsiteX11" fmla="*/ 30683 w 2168250"/>
                <a:gd name="connsiteY11" fmla="*/ 30683 h 12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8250" h="122731">
                  <a:moveTo>
                    <a:pt x="30683" y="34774"/>
                  </a:moveTo>
                  <a:lnTo>
                    <a:pt x="30683" y="34774"/>
                  </a:lnTo>
                  <a:cubicBezTo>
                    <a:pt x="30683" y="38865"/>
                    <a:pt x="30683" y="38865"/>
                    <a:pt x="30683" y="38865"/>
                  </a:cubicBezTo>
                  <a:lnTo>
                    <a:pt x="30683" y="38865"/>
                  </a:lnTo>
                  <a:cubicBezTo>
                    <a:pt x="30683" y="79775"/>
                    <a:pt x="96139" y="96140"/>
                    <a:pt x="263872" y="96140"/>
                  </a:cubicBezTo>
                  <a:cubicBezTo>
                    <a:pt x="591155" y="96140"/>
                    <a:pt x="942984" y="96140"/>
                    <a:pt x="1069807" y="96140"/>
                  </a:cubicBezTo>
                  <a:cubicBezTo>
                    <a:pt x="1102535" y="96140"/>
                    <a:pt x="1118899" y="96140"/>
                    <a:pt x="1118899" y="96140"/>
                  </a:cubicBezTo>
                  <a:cubicBezTo>
                    <a:pt x="1249812" y="96140"/>
                    <a:pt x="1601642" y="96140"/>
                    <a:pt x="1924834" y="96140"/>
                  </a:cubicBezTo>
                  <a:cubicBezTo>
                    <a:pt x="2092566" y="96140"/>
                    <a:pt x="2149841" y="75684"/>
                    <a:pt x="2153932" y="30683"/>
                  </a:cubicBezTo>
                  <a:lnTo>
                    <a:pt x="2137568" y="30683"/>
                  </a:lnTo>
                  <a:lnTo>
                    <a:pt x="2137568" y="30683"/>
                  </a:lnTo>
                  <a:lnTo>
                    <a:pt x="30683" y="3068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799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="" xmlns:a16="http://schemas.microsoft.com/office/drawing/2014/main" id="{2BDA56B7-7F45-4702-8E59-4222CE520868}"/>
                </a:ext>
              </a:extLst>
            </p:cNvPr>
            <p:cNvSpPr/>
            <p:nvPr/>
          </p:nvSpPr>
          <p:spPr>
            <a:xfrm>
              <a:off x="2481568" y="4903820"/>
              <a:ext cx="7200228" cy="572745"/>
            </a:xfrm>
            <a:custGeom>
              <a:avLst/>
              <a:gdLst>
                <a:gd name="connsiteX0" fmla="*/ 30683 w 7200227"/>
                <a:gd name="connsiteY0" fmla="*/ 362057 h 572745"/>
                <a:gd name="connsiteX1" fmla="*/ 259781 w 7200227"/>
                <a:gd name="connsiteY1" fmla="*/ 562518 h 572745"/>
                <a:gd name="connsiteX2" fmla="*/ 3561249 w 7200227"/>
                <a:gd name="connsiteY2" fmla="*/ 562518 h 572745"/>
                <a:gd name="connsiteX3" fmla="*/ 3671707 w 7200227"/>
                <a:gd name="connsiteY3" fmla="*/ 562518 h 572745"/>
                <a:gd name="connsiteX4" fmla="*/ 6973175 w 7200227"/>
                <a:gd name="connsiteY4" fmla="*/ 562518 h 572745"/>
                <a:gd name="connsiteX5" fmla="*/ 7185909 w 7200227"/>
                <a:gd name="connsiteY5" fmla="*/ 362057 h 572745"/>
                <a:gd name="connsiteX6" fmla="*/ 7185909 w 7200227"/>
                <a:gd name="connsiteY6" fmla="*/ 30683 h 572745"/>
                <a:gd name="connsiteX7" fmla="*/ 30683 w 7200227"/>
                <a:gd name="connsiteY7" fmla="*/ 30683 h 572745"/>
                <a:gd name="connsiteX8" fmla="*/ 30683 w 7200227"/>
                <a:gd name="connsiteY8" fmla="*/ 362057 h 572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0227" h="572745">
                  <a:moveTo>
                    <a:pt x="30683" y="362057"/>
                  </a:moveTo>
                  <a:cubicBezTo>
                    <a:pt x="30683" y="464333"/>
                    <a:pt x="141141" y="562518"/>
                    <a:pt x="259781" y="562518"/>
                  </a:cubicBezTo>
                  <a:lnTo>
                    <a:pt x="3561249" y="562518"/>
                  </a:lnTo>
                  <a:lnTo>
                    <a:pt x="3671707" y="562518"/>
                  </a:lnTo>
                  <a:lnTo>
                    <a:pt x="6973175" y="562518"/>
                  </a:lnTo>
                  <a:cubicBezTo>
                    <a:pt x="7091815" y="562518"/>
                    <a:pt x="7185909" y="464333"/>
                    <a:pt x="7185909" y="362057"/>
                  </a:cubicBezTo>
                  <a:lnTo>
                    <a:pt x="7185909" y="30683"/>
                  </a:lnTo>
                  <a:lnTo>
                    <a:pt x="30683" y="30683"/>
                  </a:lnTo>
                  <a:lnTo>
                    <a:pt x="30683" y="36205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799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="" xmlns:a16="http://schemas.microsoft.com/office/drawing/2014/main" id="{6FA1173E-505A-4DD9-BBC4-17F19752B615}"/>
                </a:ext>
              </a:extLst>
            </p:cNvPr>
            <p:cNvSpPr/>
            <p:nvPr/>
          </p:nvSpPr>
          <p:spPr>
            <a:xfrm>
              <a:off x="2747714" y="910966"/>
              <a:ext cx="6676116" cy="3763756"/>
            </a:xfrm>
            <a:custGeom>
              <a:avLst/>
              <a:gdLst>
                <a:gd name="connsiteX0" fmla="*/ 30683 w 6586571"/>
                <a:gd name="connsiteY0" fmla="*/ 30683 h 3763755"/>
                <a:gd name="connsiteX1" fmla="*/ 6564071 w 6586571"/>
                <a:gd name="connsiteY1" fmla="*/ 30683 h 3763755"/>
                <a:gd name="connsiteX2" fmla="*/ 6564071 w 6586571"/>
                <a:gd name="connsiteY2" fmla="*/ 3753528 h 3763755"/>
                <a:gd name="connsiteX3" fmla="*/ 30683 w 6586571"/>
                <a:gd name="connsiteY3" fmla="*/ 3753528 h 3763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86571" h="3763755">
                  <a:moveTo>
                    <a:pt x="30683" y="30683"/>
                  </a:moveTo>
                  <a:lnTo>
                    <a:pt x="6564071" y="30683"/>
                  </a:lnTo>
                  <a:lnTo>
                    <a:pt x="6564071" y="3753528"/>
                  </a:lnTo>
                  <a:lnTo>
                    <a:pt x="30683" y="3753528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799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="" xmlns:a16="http://schemas.microsoft.com/office/drawing/2014/main" id="{0ED9CBC3-5115-4FA9-AC8A-A42FC5D3EE68}"/>
                </a:ext>
              </a:extLst>
            </p:cNvPr>
            <p:cNvSpPr/>
            <p:nvPr/>
          </p:nvSpPr>
          <p:spPr>
            <a:xfrm>
              <a:off x="5654591" y="939518"/>
              <a:ext cx="3769239" cy="3736342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799" dirty="0"/>
            </a:p>
          </p:txBody>
        </p:sp>
      </p:grpSp>
      <p:sp>
        <p:nvSpPr>
          <p:cNvPr id="4" name="Picture Placeholder 2">
            <a:extLst>
              <a:ext uri="{FF2B5EF4-FFF2-40B4-BE49-F238E27FC236}">
                <a16:creationId xmlns="" xmlns:a16="http://schemas.microsoft.com/office/drawing/2014/main" id="{1B9825C8-5D1C-4169-9149-8B4CB0E262B1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7102043" y="1624177"/>
            <a:ext cx="4578849" cy="25889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086" indent="0">
              <a:buNone/>
              <a:defRPr sz="2799"/>
            </a:lvl2pPr>
            <a:lvl3pPr marL="914172" indent="0">
              <a:buNone/>
              <a:defRPr sz="2399"/>
            </a:lvl3pPr>
            <a:lvl4pPr marL="1371257" indent="0">
              <a:buNone/>
              <a:defRPr sz="1999"/>
            </a:lvl4pPr>
            <a:lvl5pPr marL="1828342" indent="0">
              <a:buNone/>
              <a:defRPr sz="1999"/>
            </a:lvl5pPr>
            <a:lvl6pPr marL="2285428" indent="0">
              <a:buNone/>
              <a:defRPr sz="1999"/>
            </a:lvl6pPr>
            <a:lvl7pPr marL="2742514" indent="0">
              <a:buNone/>
              <a:defRPr sz="1999"/>
            </a:lvl7pPr>
            <a:lvl8pPr marL="3199600" indent="0">
              <a:buNone/>
              <a:defRPr sz="1999"/>
            </a:lvl8pPr>
            <a:lvl9pPr marL="3656686" indent="0">
              <a:buNone/>
              <a:defRPr sz="1999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Text Placeholder 9">
            <a:extLst>
              <a:ext uri="{FF2B5EF4-FFF2-40B4-BE49-F238E27FC236}">
                <a16:creationId xmlns="" xmlns:a16="http://schemas.microsoft.com/office/drawing/2014/main" id="{CD05948B-F459-46FB-B9E4-88B7F7FCBE8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445" y="339510"/>
            <a:ext cx="11570183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398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="" xmlns:p14="http://schemas.microsoft.com/office/powerpoint/2010/main" val="2581350322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4543114" y="553701"/>
            <a:ext cx="3386523" cy="28086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Arial" pitchFamily="34" charset="0"/>
                <a:cs typeface="Arial" pitchFamily="34" charset="0"/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7" hasCustomPrompt="1"/>
          </p:nvPr>
        </p:nvSpPr>
        <p:spPr>
          <a:xfrm>
            <a:off x="8062808" y="3488723"/>
            <a:ext cx="3386523" cy="2808624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Arial" pitchFamily="34" charset="0"/>
                <a:cs typeface="Arial" pitchFamily="34" charset="0"/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Rectangle 1">
            <a:extLst>
              <a:ext uri="{FF2B5EF4-FFF2-40B4-BE49-F238E27FC236}">
                <a16:creationId xmlns="" xmlns:a16="http://schemas.microsoft.com/office/drawing/2014/main" id="{D96107BE-A57B-43A2-8162-9CC825B80B47}"/>
              </a:ext>
            </a:extLst>
          </p:cNvPr>
          <p:cNvSpPr/>
          <p:nvPr userDrawn="1"/>
        </p:nvSpPr>
        <p:spPr>
          <a:xfrm>
            <a:off x="8062808" y="553701"/>
            <a:ext cx="3386523" cy="280831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99"/>
          </a:p>
        </p:txBody>
      </p:sp>
      <p:sp>
        <p:nvSpPr>
          <p:cNvPr id="8" name="Rectangle 8">
            <a:extLst>
              <a:ext uri="{FF2B5EF4-FFF2-40B4-BE49-F238E27FC236}">
                <a16:creationId xmlns="" xmlns:a16="http://schemas.microsoft.com/office/drawing/2014/main" id="{B278EEC4-D011-4897-80FB-FEE45D61C9CB}"/>
              </a:ext>
            </a:extLst>
          </p:cNvPr>
          <p:cNvSpPr/>
          <p:nvPr userDrawn="1"/>
        </p:nvSpPr>
        <p:spPr>
          <a:xfrm>
            <a:off x="4543114" y="3489035"/>
            <a:ext cx="3386523" cy="280831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99"/>
          </a:p>
        </p:txBody>
      </p:sp>
    </p:spTree>
    <p:extLst>
      <p:ext uri="{BB962C8B-B14F-4D97-AF65-F5344CB8AC3E}">
        <p14:creationId xmlns="" xmlns:p14="http://schemas.microsoft.com/office/powerpoint/2010/main" val="139393301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Images and Contents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211461" y="216000"/>
            <a:ext cx="5227582" cy="642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999">
                <a:latin typeface="+mn-lt"/>
                <a:cs typeface="Arial" pitchFamily="34" charset="0"/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en-US" altLang="ko-KR" dirty="0"/>
              <a:t>Your Picture Here and send to back </a:t>
            </a:r>
            <a:endParaRPr lang="ko-KR" altLang="en-US" dirty="0"/>
          </a:p>
        </p:txBody>
      </p:sp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2589C8AA-2D4C-4994-980A-55755859B752}"/>
              </a:ext>
            </a:extLst>
          </p:cNvPr>
          <p:cNvSpPr/>
          <p:nvPr userDrawn="1"/>
        </p:nvSpPr>
        <p:spPr>
          <a:xfrm>
            <a:off x="0" y="0"/>
            <a:ext cx="21594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99"/>
          </a:p>
        </p:txBody>
      </p:sp>
      <p:sp>
        <p:nvSpPr>
          <p:cNvPr id="10" name="직사각형 9">
            <a:extLst>
              <a:ext uri="{FF2B5EF4-FFF2-40B4-BE49-F238E27FC236}">
                <a16:creationId xmlns="" xmlns:a16="http://schemas.microsoft.com/office/drawing/2014/main" id="{A449903D-1884-4F36-ADC7-5E445863E767}"/>
              </a:ext>
            </a:extLst>
          </p:cNvPr>
          <p:cNvSpPr/>
          <p:nvPr userDrawn="1"/>
        </p:nvSpPr>
        <p:spPr>
          <a:xfrm>
            <a:off x="11972881" y="0"/>
            <a:ext cx="21594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99"/>
          </a:p>
        </p:txBody>
      </p:sp>
      <p:sp>
        <p:nvSpPr>
          <p:cNvPr id="11" name="직사각형 10">
            <a:extLst>
              <a:ext uri="{FF2B5EF4-FFF2-40B4-BE49-F238E27FC236}">
                <a16:creationId xmlns="" xmlns:a16="http://schemas.microsoft.com/office/drawing/2014/main" id="{43353408-014E-40E6-91DD-CB316B4EA769}"/>
              </a:ext>
            </a:extLst>
          </p:cNvPr>
          <p:cNvSpPr/>
          <p:nvPr userDrawn="1"/>
        </p:nvSpPr>
        <p:spPr>
          <a:xfrm>
            <a:off x="0" y="0"/>
            <a:ext cx="12188825" cy="21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99"/>
          </a:p>
        </p:txBody>
      </p:sp>
      <p:sp>
        <p:nvSpPr>
          <p:cNvPr id="12" name="직사각형 11">
            <a:extLst>
              <a:ext uri="{FF2B5EF4-FFF2-40B4-BE49-F238E27FC236}">
                <a16:creationId xmlns="" xmlns:a16="http://schemas.microsoft.com/office/drawing/2014/main" id="{E3769F56-512B-47D6-9A36-7436DFABFE7B}"/>
              </a:ext>
            </a:extLst>
          </p:cNvPr>
          <p:cNvSpPr/>
          <p:nvPr userDrawn="1"/>
        </p:nvSpPr>
        <p:spPr>
          <a:xfrm>
            <a:off x="0" y="6642000"/>
            <a:ext cx="12188825" cy="21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99"/>
          </a:p>
        </p:txBody>
      </p:sp>
    </p:spTree>
    <p:extLst>
      <p:ext uri="{BB962C8B-B14F-4D97-AF65-F5344CB8AC3E}">
        <p14:creationId xmlns="" xmlns:p14="http://schemas.microsoft.com/office/powerpoint/2010/main" val="326315399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Style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9">
            <a:extLst>
              <a:ext uri="{FF2B5EF4-FFF2-40B4-BE49-F238E27FC236}">
                <a16:creationId xmlns="" xmlns:a16="http://schemas.microsoft.com/office/drawing/2014/main" id="{998FE523-7D8F-49D3-B3C8-D765F17E57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3445" y="339510"/>
            <a:ext cx="11570183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398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="" xmlns:a16="http://schemas.microsoft.com/office/drawing/2014/main" id="{725221F0-AD4C-417D-9787-3683D50755A1}"/>
              </a:ext>
            </a:extLst>
          </p:cNvPr>
          <p:cNvSpPr/>
          <p:nvPr userDrawn="1"/>
        </p:nvSpPr>
        <p:spPr>
          <a:xfrm rot="18902381">
            <a:off x="1887522" y="2649338"/>
            <a:ext cx="8434778" cy="8425297"/>
          </a:xfrm>
          <a:custGeom>
            <a:avLst/>
            <a:gdLst>
              <a:gd name="connsiteX0" fmla="*/ 8260241 w 8436975"/>
              <a:gd name="connsiteY0" fmla="*/ 176734 h 8425297"/>
              <a:gd name="connsiteX1" fmla="*/ 8436975 w 8436975"/>
              <a:gd name="connsiteY1" fmla="*/ 603408 h 8425297"/>
              <a:gd name="connsiteX2" fmla="*/ 8436975 w 8436975"/>
              <a:gd name="connsiteY2" fmla="*/ 8425297 h 8425297"/>
              <a:gd name="connsiteX3" fmla="*/ 0 w 8436975"/>
              <a:gd name="connsiteY3" fmla="*/ 0 h 8425297"/>
              <a:gd name="connsiteX4" fmla="*/ 7833567 w 8436975"/>
              <a:gd name="connsiteY4" fmla="*/ 0 h 8425297"/>
              <a:gd name="connsiteX5" fmla="*/ 8260241 w 8436975"/>
              <a:gd name="connsiteY5" fmla="*/ 176734 h 8425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36975" h="8425297">
                <a:moveTo>
                  <a:pt x="8260241" y="176734"/>
                </a:moveTo>
                <a:cubicBezTo>
                  <a:pt x="8369436" y="285930"/>
                  <a:pt x="8436975" y="436782"/>
                  <a:pt x="8436975" y="603408"/>
                </a:cubicBezTo>
                <a:lnTo>
                  <a:pt x="8436975" y="8425297"/>
                </a:lnTo>
                <a:lnTo>
                  <a:pt x="0" y="0"/>
                </a:lnTo>
                <a:lnTo>
                  <a:pt x="7833567" y="0"/>
                </a:lnTo>
                <a:cubicBezTo>
                  <a:pt x="8000193" y="0"/>
                  <a:pt x="8151045" y="67539"/>
                  <a:pt x="8260241" y="17673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8" name="Picture Placeholder 7">
            <a:extLst>
              <a:ext uri="{FF2B5EF4-FFF2-40B4-BE49-F238E27FC236}">
                <a16:creationId xmlns="" xmlns:a16="http://schemas.microsoft.com/office/drawing/2014/main" id="{1817D529-489F-45AB-B8B9-FB3566B18440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295197" y="2681848"/>
            <a:ext cx="3171392" cy="3172218"/>
          </a:xfrm>
          <a:custGeom>
            <a:avLst/>
            <a:gdLst>
              <a:gd name="connsiteX0" fmla="*/ 1717874 w 3435748"/>
              <a:gd name="connsiteY0" fmla="*/ 0 h 3435748"/>
              <a:gd name="connsiteX1" fmla="*/ 1866891 w 3435748"/>
              <a:gd name="connsiteY1" fmla="*/ 61725 h 3435748"/>
              <a:gd name="connsiteX2" fmla="*/ 3374024 w 3435748"/>
              <a:gd name="connsiteY2" fmla="*/ 1568858 h 3435748"/>
              <a:gd name="connsiteX3" fmla="*/ 3374024 w 3435748"/>
              <a:gd name="connsiteY3" fmla="*/ 1866891 h 3435748"/>
              <a:gd name="connsiteX4" fmla="*/ 1866891 w 3435748"/>
              <a:gd name="connsiteY4" fmla="*/ 3374024 h 3435748"/>
              <a:gd name="connsiteX5" fmla="*/ 1568858 w 3435748"/>
              <a:gd name="connsiteY5" fmla="*/ 3374024 h 3435748"/>
              <a:gd name="connsiteX6" fmla="*/ 61725 w 3435748"/>
              <a:gd name="connsiteY6" fmla="*/ 1866891 h 3435748"/>
              <a:gd name="connsiteX7" fmla="*/ 61725 w 3435748"/>
              <a:gd name="connsiteY7" fmla="*/ 1568858 h 3435748"/>
              <a:gd name="connsiteX8" fmla="*/ 1568858 w 3435748"/>
              <a:gd name="connsiteY8" fmla="*/ 61725 h 3435748"/>
              <a:gd name="connsiteX9" fmla="*/ 1717874 w 3435748"/>
              <a:gd name="connsiteY9" fmla="*/ 0 h 3435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35748" h="3435748">
                <a:moveTo>
                  <a:pt x="1717874" y="0"/>
                </a:moveTo>
                <a:cubicBezTo>
                  <a:pt x="1771807" y="0"/>
                  <a:pt x="1825741" y="20575"/>
                  <a:pt x="1866891" y="61725"/>
                </a:cubicBezTo>
                <a:lnTo>
                  <a:pt x="3374024" y="1568858"/>
                </a:lnTo>
                <a:cubicBezTo>
                  <a:pt x="3456323" y="1651157"/>
                  <a:pt x="3456323" y="1784591"/>
                  <a:pt x="3374024" y="1866891"/>
                </a:cubicBezTo>
                <a:lnTo>
                  <a:pt x="1866891" y="3374024"/>
                </a:lnTo>
                <a:cubicBezTo>
                  <a:pt x="1784591" y="3456323"/>
                  <a:pt x="1651157" y="3456323"/>
                  <a:pt x="1568858" y="3374024"/>
                </a:cubicBezTo>
                <a:lnTo>
                  <a:pt x="61725" y="1866891"/>
                </a:lnTo>
                <a:cubicBezTo>
                  <a:pt x="-20575" y="1784591"/>
                  <a:pt x="-20575" y="1651157"/>
                  <a:pt x="61725" y="1568858"/>
                </a:cubicBezTo>
                <a:lnTo>
                  <a:pt x="1568858" y="61725"/>
                </a:lnTo>
                <a:cubicBezTo>
                  <a:pt x="1610007" y="20575"/>
                  <a:pt x="1663941" y="0"/>
                  <a:pt x="171787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086" indent="0">
              <a:buNone/>
              <a:defRPr sz="2799"/>
            </a:lvl2pPr>
            <a:lvl3pPr marL="914172" indent="0">
              <a:buNone/>
              <a:defRPr sz="2399"/>
            </a:lvl3pPr>
            <a:lvl4pPr marL="1371257" indent="0">
              <a:buNone/>
              <a:defRPr sz="1999"/>
            </a:lvl4pPr>
            <a:lvl5pPr marL="1828342" indent="0">
              <a:buNone/>
              <a:defRPr sz="1999"/>
            </a:lvl5pPr>
            <a:lvl6pPr marL="2285428" indent="0">
              <a:buNone/>
              <a:defRPr sz="1999"/>
            </a:lvl6pPr>
            <a:lvl7pPr marL="2742514" indent="0">
              <a:buNone/>
              <a:defRPr sz="1999"/>
            </a:lvl7pPr>
            <a:lvl8pPr marL="3199600" indent="0">
              <a:buNone/>
              <a:defRPr sz="1999"/>
            </a:lvl8pPr>
            <a:lvl9pPr marL="3656686" indent="0">
              <a:buNone/>
              <a:defRPr sz="1999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="" xmlns:a16="http://schemas.microsoft.com/office/drawing/2014/main" id="{3576FE9E-2EC9-4EF2-B372-E8F3A4E4BA4D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2401956" y="4538774"/>
            <a:ext cx="3171392" cy="2323213"/>
          </a:xfrm>
          <a:custGeom>
            <a:avLst/>
            <a:gdLst>
              <a:gd name="connsiteX0" fmla="*/ 1586109 w 3172218"/>
              <a:gd name="connsiteY0" fmla="*/ 0 h 2323213"/>
              <a:gd name="connsiteX1" fmla="*/ 1723696 w 3172218"/>
              <a:gd name="connsiteY1" fmla="*/ 56991 h 2323213"/>
              <a:gd name="connsiteX2" fmla="*/ 3115229 w 3172218"/>
              <a:gd name="connsiteY2" fmla="*/ 1448523 h 2323213"/>
              <a:gd name="connsiteX3" fmla="*/ 3115229 w 3172218"/>
              <a:gd name="connsiteY3" fmla="*/ 1723696 h 2323213"/>
              <a:gd name="connsiteX4" fmla="*/ 2515712 w 3172218"/>
              <a:gd name="connsiteY4" fmla="*/ 2323213 h 2323213"/>
              <a:gd name="connsiteX5" fmla="*/ 656508 w 3172218"/>
              <a:gd name="connsiteY5" fmla="*/ 2323213 h 2323213"/>
              <a:gd name="connsiteX6" fmla="*/ 56991 w 3172218"/>
              <a:gd name="connsiteY6" fmla="*/ 1723696 h 2323213"/>
              <a:gd name="connsiteX7" fmla="*/ 56991 w 3172218"/>
              <a:gd name="connsiteY7" fmla="*/ 1448523 h 2323213"/>
              <a:gd name="connsiteX8" fmla="*/ 1448523 w 3172218"/>
              <a:gd name="connsiteY8" fmla="*/ 56991 h 2323213"/>
              <a:gd name="connsiteX9" fmla="*/ 1586109 w 3172218"/>
              <a:gd name="connsiteY9" fmla="*/ 0 h 2323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72218" h="2323213">
                <a:moveTo>
                  <a:pt x="1586109" y="0"/>
                </a:moveTo>
                <a:cubicBezTo>
                  <a:pt x="1635906" y="0"/>
                  <a:pt x="1685703" y="18997"/>
                  <a:pt x="1723696" y="56991"/>
                </a:cubicBezTo>
                <a:lnTo>
                  <a:pt x="3115229" y="1448523"/>
                </a:lnTo>
                <a:cubicBezTo>
                  <a:pt x="3191215" y="1524510"/>
                  <a:pt x="3191215" y="1647709"/>
                  <a:pt x="3115229" y="1723696"/>
                </a:cubicBezTo>
                <a:lnTo>
                  <a:pt x="2515712" y="2323213"/>
                </a:lnTo>
                <a:lnTo>
                  <a:pt x="656508" y="2323213"/>
                </a:lnTo>
                <a:lnTo>
                  <a:pt x="56991" y="1723696"/>
                </a:lnTo>
                <a:cubicBezTo>
                  <a:pt x="-18997" y="1647709"/>
                  <a:pt x="-18997" y="1524510"/>
                  <a:pt x="56991" y="1448523"/>
                </a:cubicBezTo>
                <a:lnTo>
                  <a:pt x="1448523" y="56991"/>
                </a:lnTo>
                <a:cubicBezTo>
                  <a:pt x="1486516" y="18997"/>
                  <a:pt x="1536313" y="0"/>
                  <a:pt x="158610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086" indent="0">
              <a:buNone/>
              <a:defRPr sz="2799"/>
            </a:lvl2pPr>
            <a:lvl3pPr marL="914172" indent="0">
              <a:buNone/>
              <a:defRPr sz="2399"/>
            </a:lvl3pPr>
            <a:lvl4pPr marL="1371257" indent="0">
              <a:buNone/>
              <a:defRPr sz="1999"/>
            </a:lvl4pPr>
            <a:lvl5pPr marL="1828342" indent="0">
              <a:buNone/>
              <a:defRPr sz="1999"/>
            </a:lvl5pPr>
            <a:lvl6pPr marL="2285428" indent="0">
              <a:buNone/>
              <a:defRPr sz="1999"/>
            </a:lvl6pPr>
            <a:lvl7pPr marL="2742514" indent="0">
              <a:buNone/>
              <a:defRPr sz="1999"/>
            </a:lvl7pPr>
            <a:lvl8pPr marL="3199600" indent="0">
              <a:buNone/>
              <a:defRPr sz="1999"/>
            </a:lvl8pPr>
            <a:lvl9pPr marL="3656686" indent="0">
              <a:buNone/>
              <a:defRPr sz="1999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="" xmlns:a16="http://schemas.microsoft.com/office/drawing/2014/main" id="{06DFE64A-F76A-4D93-B984-E635B00FD67B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4508716" y="2681848"/>
            <a:ext cx="3171392" cy="3172218"/>
          </a:xfrm>
          <a:custGeom>
            <a:avLst/>
            <a:gdLst>
              <a:gd name="connsiteX0" fmla="*/ 1717874 w 3435748"/>
              <a:gd name="connsiteY0" fmla="*/ 0 h 3435748"/>
              <a:gd name="connsiteX1" fmla="*/ 1866891 w 3435748"/>
              <a:gd name="connsiteY1" fmla="*/ 61725 h 3435748"/>
              <a:gd name="connsiteX2" fmla="*/ 3374024 w 3435748"/>
              <a:gd name="connsiteY2" fmla="*/ 1568858 h 3435748"/>
              <a:gd name="connsiteX3" fmla="*/ 3374024 w 3435748"/>
              <a:gd name="connsiteY3" fmla="*/ 1866891 h 3435748"/>
              <a:gd name="connsiteX4" fmla="*/ 1866891 w 3435748"/>
              <a:gd name="connsiteY4" fmla="*/ 3374024 h 3435748"/>
              <a:gd name="connsiteX5" fmla="*/ 1568858 w 3435748"/>
              <a:gd name="connsiteY5" fmla="*/ 3374024 h 3435748"/>
              <a:gd name="connsiteX6" fmla="*/ 61725 w 3435748"/>
              <a:gd name="connsiteY6" fmla="*/ 1866891 h 3435748"/>
              <a:gd name="connsiteX7" fmla="*/ 61725 w 3435748"/>
              <a:gd name="connsiteY7" fmla="*/ 1568858 h 3435748"/>
              <a:gd name="connsiteX8" fmla="*/ 1568858 w 3435748"/>
              <a:gd name="connsiteY8" fmla="*/ 61725 h 3435748"/>
              <a:gd name="connsiteX9" fmla="*/ 1717874 w 3435748"/>
              <a:gd name="connsiteY9" fmla="*/ 0 h 3435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35748" h="3435748">
                <a:moveTo>
                  <a:pt x="1717874" y="0"/>
                </a:moveTo>
                <a:cubicBezTo>
                  <a:pt x="1771807" y="0"/>
                  <a:pt x="1825741" y="20575"/>
                  <a:pt x="1866891" y="61725"/>
                </a:cubicBezTo>
                <a:lnTo>
                  <a:pt x="3374024" y="1568858"/>
                </a:lnTo>
                <a:cubicBezTo>
                  <a:pt x="3456323" y="1651157"/>
                  <a:pt x="3456323" y="1784591"/>
                  <a:pt x="3374024" y="1866891"/>
                </a:cubicBezTo>
                <a:lnTo>
                  <a:pt x="1866891" y="3374024"/>
                </a:lnTo>
                <a:cubicBezTo>
                  <a:pt x="1784591" y="3456323"/>
                  <a:pt x="1651157" y="3456323"/>
                  <a:pt x="1568858" y="3374024"/>
                </a:cubicBezTo>
                <a:lnTo>
                  <a:pt x="61725" y="1866891"/>
                </a:lnTo>
                <a:cubicBezTo>
                  <a:pt x="-20575" y="1784591"/>
                  <a:pt x="-20575" y="1651157"/>
                  <a:pt x="61725" y="1568858"/>
                </a:cubicBezTo>
                <a:lnTo>
                  <a:pt x="1568858" y="61725"/>
                </a:lnTo>
                <a:cubicBezTo>
                  <a:pt x="1610007" y="20575"/>
                  <a:pt x="1663941" y="0"/>
                  <a:pt x="171787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086" indent="0">
              <a:buNone/>
              <a:defRPr sz="2799"/>
            </a:lvl2pPr>
            <a:lvl3pPr marL="914172" indent="0">
              <a:buNone/>
              <a:defRPr sz="2399"/>
            </a:lvl3pPr>
            <a:lvl4pPr marL="1371257" indent="0">
              <a:buNone/>
              <a:defRPr sz="1999"/>
            </a:lvl4pPr>
            <a:lvl5pPr marL="1828342" indent="0">
              <a:buNone/>
              <a:defRPr sz="1999"/>
            </a:lvl5pPr>
            <a:lvl6pPr marL="2285428" indent="0">
              <a:buNone/>
              <a:defRPr sz="1999"/>
            </a:lvl6pPr>
            <a:lvl7pPr marL="2742514" indent="0">
              <a:buNone/>
              <a:defRPr sz="1999"/>
            </a:lvl7pPr>
            <a:lvl8pPr marL="3199600" indent="0">
              <a:buNone/>
              <a:defRPr sz="1999"/>
            </a:lvl8pPr>
            <a:lvl9pPr marL="3656686" indent="0">
              <a:buNone/>
              <a:defRPr sz="1999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8" name="Picture Placeholder 17">
            <a:extLst>
              <a:ext uri="{FF2B5EF4-FFF2-40B4-BE49-F238E27FC236}">
                <a16:creationId xmlns="" xmlns:a16="http://schemas.microsoft.com/office/drawing/2014/main" id="{485DD80A-3650-432A-AA14-9A1BC17F7DB7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6615475" y="4538774"/>
            <a:ext cx="3171392" cy="2323213"/>
          </a:xfrm>
          <a:custGeom>
            <a:avLst/>
            <a:gdLst>
              <a:gd name="connsiteX0" fmla="*/ 1586109 w 3172218"/>
              <a:gd name="connsiteY0" fmla="*/ 0 h 2323213"/>
              <a:gd name="connsiteX1" fmla="*/ 1723696 w 3172218"/>
              <a:gd name="connsiteY1" fmla="*/ 56991 h 2323213"/>
              <a:gd name="connsiteX2" fmla="*/ 3115228 w 3172218"/>
              <a:gd name="connsiteY2" fmla="*/ 1448523 h 2323213"/>
              <a:gd name="connsiteX3" fmla="*/ 3115228 w 3172218"/>
              <a:gd name="connsiteY3" fmla="*/ 1723696 h 2323213"/>
              <a:gd name="connsiteX4" fmla="*/ 2515711 w 3172218"/>
              <a:gd name="connsiteY4" fmla="*/ 2323213 h 2323213"/>
              <a:gd name="connsiteX5" fmla="*/ 656508 w 3172218"/>
              <a:gd name="connsiteY5" fmla="*/ 2323213 h 2323213"/>
              <a:gd name="connsiteX6" fmla="*/ 56991 w 3172218"/>
              <a:gd name="connsiteY6" fmla="*/ 1723696 h 2323213"/>
              <a:gd name="connsiteX7" fmla="*/ 56991 w 3172218"/>
              <a:gd name="connsiteY7" fmla="*/ 1448523 h 2323213"/>
              <a:gd name="connsiteX8" fmla="*/ 1448523 w 3172218"/>
              <a:gd name="connsiteY8" fmla="*/ 56991 h 2323213"/>
              <a:gd name="connsiteX9" fmla="*/ 1586109 w 3172218"/>
              <a:gd name="connsiteY9" fmla="*/ 0 h 2323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72218" h="2323213">
                <a:moveTo>
                  <a:pt x="1586109" y="0"/>
                </a:moveTo>
                <a:cubicBezTo>
                  <a:pt x="1635905" y="0"/>
                  <a:pt x="1685703" y="18997"/>
                  <a:pt x="1723696" y="56991"/>
                </a:cubicBezTo>
                <a:lnTo>
                  <a:pt x="3115228" y="1448523"/>
                </a:lnTo>
                <a:cubicBezTo>
                  <a:pt x="3191215" y="1524510"/>
                  <a:pt x="3191215" y="1647709"/>
                  <a:pt x="3115228" y="1723696"/>
                </a:cubicBezTo>
                <a:lnTo>
                  <a:pt x="2515711" y="2323213"/>
                </a:lnTo>
                <a:lnTo>
                  <a:pt x="656508" y="2323213"/>
                </a:lnTo>
                <a:lnTo>
                  <a:pt x="56991" y="1723696"/>
                </a:lnTo>
                <a:cubicBezTo>
                  <a:pt x="-18997" y="1647709"/>
                  <a:pt x="-18997" y="1524510"/>
                  <a:pt x="56991" y="1448523"/>
                </a:cubicBezTo>
                <a:lnTo>
                  <a:pt x="1448523" y="56991"/>
                </a:lnTo>
                <a:cubicBezTo>
                  <a:pt x="1486516" y="18997"/>
                  <a:pt x="1536313" y="0"/>
                  <a:pt x="158610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086" indent="0">
              <a:buNone/>
              <a:defRPr sz="2799"/>
            </a:lvl2pPr>
            <a:lvl3pPr marL="914172" indent="0">
              <a:buNone/>
              <a:defRPr sz="2399"/>
            </a:lvl3pPr>
            <a:lvl4pPr marL="1371257" indent="0">
              <a:buNone/>
              <a:defRPr sz="1999"/>
            </a:lvl4pPr>
            <a:lvl5pPr marL="1828342" indent="0">
              <a:buNone/>
              <a:defRPr sz="1999"/>
            </a:lvl5pPr>
            <a:lvl6pPr marL="2285428" indent="0">
              <a:buNone/>
              <a:defRPr sz="1999"/>
            </a:lvl6pPr>
            <a:lvl7pPr marL="2742514" indent="0">
              <a:buNone/>
              <a:defRPr sz="1999"/>
            </a:lvl7pPr>
            <a:lvl8pPr marL="3199600" indent="0">
              <a:buNone/>
              <a:defRPr sz="1999"/>
            </a:lvl8pPr>
            <a:lvl9pPr marL="3656686" indent="0">
              <a:buNone/>
              <a:defRPr sz="1999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="" xmlns:a16="http://schemas.microsoft.com/office/drawing/2014/main" id="{BC277F60-8C19-489C-BBEE-1B0023A4EED9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8722236" y="2681848"/>
            <a:ext cx="3171392" cy="3172218"/>
          </a:xfrm>
          <a:custGeom>
            <a:avLst/>
            <a:gdLst>
              <a:gd name="connsiteX0" fmla="*/ 1717874 w 3435748"/>
              <a:gd name="connsiteY0" fmla="*/ 0 h 3435748"/>
              <a:gd name="connsiteX1" fmla="*/ 1866891 w 3435748"/>
              <a:gd name="connsiteY1" fmla="*/ 61725 h 3435748"/>
              <a:gd name="connsiteX2" fmla="*/ 3374024 w 3435748"/>
              <a:gd name="connsiteY2" fmla="*/ 1568858 h 3435748"/>
              <a:gd name="connsiteX3" fmla="*/ 3374024 w 3435748"/>
              <a:gd name="connsiteY3" fmla="*/ 1866891 h 3435748"/>
              <a:gd name="connsiteX4" fmla="*/ 1866891 w 3435748"/>
              <a:gd name="connsiteY4" fmla="*/ 3374024 h 3435748"/>
              <a:gd name="connsiteX5" fmla="*/ 1568858 w 3435748"/>
              <a:gd name="connsiteY5" fmla="*/ 3374024 h 3435748"/>
              <a:gd name="connsiteX6" fmla="*/ 61725 w 3435748"/>
              <a:gd name="connsiteY6" fmla="*/ 1866891 h 3435748"/>
              <a:gd name="connsiteX7" fmla="*/ 61725 w 3435748"/>
              <a:gd name="connsiteY7" fmla="*/ 1568858 h 3435748"/>
              <a:gd name="connsiteX8" fmla="*/ 1568858 w 3435748"/>
              <a:gd name="connsiteY8" fmla="*/ 61725 h 3435748"/>
              <a:gd name="connsiteX9" fmla="*/ 1717874 w 3435748"/>
              <a:gd name="connsiteY9" fmla="*/ 0 h 3435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35748" h="3435748">
                <a:moveTo>
                  <a:pt x="1717874" y="0"/>
                </a:moveTo>
                <a:cubicBezTo>
                  <a:pt x="1771807" y="0"/>
                  <a:pt x="1825741" y="20575"/>
                  <a:pt x="1866891" y="61725"/>
                </a:cubicBezTo>
                <a:lnTo>
                  <a:pt x="3374024" y="1568858"/>
                </a:lnTo>
                <a:cubicBezTo>
                  <a:pt x="3456323" y="1651157"/>
                  <a:pt x="3456323" y="1784591"/>
                  <a:pt x="3374024" y="1866891"/>
                </a:cubicBezTo>
                <a:lnTo>
                  <a:pt x="1866891" y="3374024"/>
                </a:lnTo>
                <a:cubicBezTo>
                  <a:pt x="1784591" y="3456323"/>
                  <a:pt x="1651157" y="3456323"/>
                  <a:pt x="1568858" y="3374024"/>
                </a:cubicBezTo>
                <a:lnTo>
                  <a:pt x="61725" y="1866891"/>
                </a:lnTo>
                <a:cubicBezTo>
                  <a:pt x="-20575" y="1784591"/>
                  <a:pt x="-20575" y="1651157"/>
                  <a:pt x="61725" y="1568858"/>
                </a:cubicBezTo>
                <a:lnTo>
                  <a:pt x="1568858" y="61725"/>
                </a:lnTo>
                <a:cubicBezTo>
                  <a:pt x="1610007" y="20575"/>
                  <a:pt x="1663941" y="0"/>
                  <a:pt x="171787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086" indent="0">
              <a:buNone/>
              <a:defRPr sz="2799"/>
            </a:lvl2pPr>
            <a:lvl3pPr marL="914172" indent="0">
              <a:buNone/>
              <a:defRPr sz="2399"/>
            </a:lvl3pPr>
            <a:lvl4pPr marL="1371257" indent="0">
              <a:buNone/>
              <a:defRPr sz="1999"/>
            </a:lvl4pPr>
            <a:lvl5pPr marL="1828342" indent="0">
              <a:buNone/>
              <a:defRPr sz="1999"/>
            </a:lvl5pPr>
            <a:lvl6pPr marL="2285428" indent="0">
              <a:buNone/>
              <a:defRPr sz="1999"/>
            </a:lvl6pPr>
            <a:lvl7pPr marL="2742514" indent="0">
              <a:buNone/>
              <a:defRPr sz="1999"/>
            </a:lvl7pPr>
            <a:lvl8pPr marL="3199600" indent="0">
              <a:buNone/>
              <a:defRPr sz="1999"/>
            </a:lvl8pPr>
            <a:lvl9pPr marL="3656686" indent="0">
              <a:buNone/>
              <a:defRPr sz="1999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90604168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Style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="" xmlns:a16="http://schemas.microsoft.com/office/drawing/2014/main" id="{B5DC2D75-DE02-4638-98F1-B47C5CD2DD3B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0" y="-1"/>
            <a:ext cx="12188825" cy="6857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086" indent="0">
              <a:buNone/>
              <a:defRPr sz="2799"/>
            </a:lvl2pPr>
            <a:lvl3pPr marL="914172" indent="0">
              <a:buNone/>
              <a:defRPr sz="2399"/>
            </a:lvl3pPr>
            <a:lvl4pPr marL="1371257" indent="0">
              <a:buNone/>
              <a:defRPr sz="1999"/>
            </a:lvl4pPr>
            <a:lvl5pPr marL="1828342" indent="0">
              <a:buNone/>
              <a:defRPr sz="1999"/>
            </a:lvl5pPr>
            <a:lvl6pPr marL="2285428" indent="0">
              <a:buNone/>
              <a:defRPr sz="1999"/>
            </a:lvl6pPr>
            <a:lvl7pPr marL="2742514" indent="0">
              <a:buNone/>
              <a:defRPr sz="1999"/>
            </a:lvl7pPr>
            <a:lvl8pPr marL="3199600" indent="0">
              <a:buNone/>
              <a:defRPr sz="1999"/>
            </a:lvl8pPr>
            <a:lvl9pPr marL="3656686" indent="0">
              <a:buNone/>
              <a:defRPr sz="1999"/>
            </a:lvl9pPr>
          </a:lstStyle>
          <a:p>
            <a:r>
              <a:rPr lang="en-US" altLang="ko-KR" dirty="0"/>
              <a:t>Your Picture Here &amp; Send to Back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4034375796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7728252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Images &amp; Content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자유형: 도형 12">
            <a:extLst>
              <a:ext uri="{FF2B5EF4-FFF2-40B4-BE49-F238E27FC236}">
                <a16:creationId xmlns="" xmlns:a16="http://schemas.microsoft.com/office/drawing/2014/main" id="{8E39A0A2-7A6E-4BA9-8A5D-FD1911A8273A}"/>
              </a:ext>
            </a:extLst>
          </p:cNvPr>
          <p:cNvSpPr/>
          <p:nvPr userDrawn="1"/>
        </p:nvSpPr>
        <p:spPr>
          <a:xfrm>
            <a:off x="-9935" y="-9938"/>
            <a:ext cx="7112847" cy="5563371"/>
          </a:xfrm>
          <a:custGeom>
            <a:avLst/>
            <a:gdLst>
              <a:gd name="connsiteX0" fmla="*/ 0 w 7114700"/>
              <a:gd name="connsiteY0" fmla="*/ 0 h 5563371"/>
              <a:gd name="connsiteX1" fmla="*/ 6816297 w 7114700"/>
              <a:gd name="connsiteY1" fmla="*/ 0 h 5563371"/>
              <a:gd name="connsiteX2" fmla="*/ 6928766 w 7114700"/>
              <a:gd name="connsiteY2" fmla="*/ 279430 h 5563371"/>
              <a:gd name="connsiteX3" fmla="*/ 6222210 w 7114700"/>
              <a:gd name="connsiteY3" fmla="*/ 2336836 h 5563371"/>
              <a:gd name="connsiteX4" fmla="*/ 559 w 7114700"/>
              <a:gd name="connsiteY4" fmla="*/ 5563371 h 5563371"/>
              <a:gd name="connsiteX5" fmla="*/ 0 w 7114700"/>
              <a:gd name="connsiteY5" fmla="*/ 5381954 h 5563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4700" h="5563371">
                <a:moveTo>
                  <a:pt x="0" y="0"/>
                </a:moveTo>
                <a:lnTo>
                  <a:pt x="6816297" y="0"/>
                </a:lnTo>
                <a:lnTo>
                  <a:pt x="6928766" y="279430"/>
                </a:lnTo>
                <a:cubicBezTo>
                  <a:pt x="7190845" y="966574"/>
                  <a:pt x="7337404" y="1741633"/>
                  <a:pt x="6222210" y="2336836"/>
                </a:cubicBezTo>
                <a:cubicBezTo>
                  <a:pt x="4928171" y="3027492"/>
                  <a:pt x="2205866" y="4349361"/>
                  <a:pt x="559" y="5563371"/>
                </a:cubicBezTo>
                <a:lnTo>
                  <a:pt x="0" y="5381954"/>
                </a:lnTo>
                <a:close/>
              </a:path>
            </a:pathLst>
          </a:cu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699"/>
          </a:p>
        </p:txBody>
      </p:sp>
      <p:sp>
        <p:nvSpPr>
          <p:cNvPr id="11" name="그림 개체 틀 10">
            <a:extLst>
              <a:ext uri="{FF2B5EF4-FFF2-40B4-BE49-F238E27FC236}">
                <a16:creationId xmlns="" xmlns:a16="http://schemas.microsoft.com/office/drawing/2014/main" id="{0F61CD1C-0BDC-415A-BE81-FBF756AC241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1525651"/>
            <a:ext cx="12188825" cy="5332348"/>
          </a:xfrm>
          <a:custGeom>
            <a:avLst/>
            <a:gdLst>
              <a:gd name="connsiteX0" fmla="*/ 9464919 w 12192000"/>
              <a:gd name="connsiteY0" fmla="*/ 1208 h 5332348"/>
              <a:gd name="connsiteX1" fmla="*/ 12055243 w 12192000"/>
              <a:gd name="connsiteY1" fmla="*/ 2155763 h 5332348"/>
              <a:gd name="connsiteX2" fmla="*/ 12192000 w 12192000"/>
              <a:gd name="connsiteY2" fmla="*/ 2360580 h 5332348"/>
              <a:gd name="connsiteX3" fmla="*/ 12192000 w 12192000"/>
              <a:gd name="connsiteY3" fmla="*/ 5332348 h 5332348"/>
              <a:gd name="connsiteX4" fmla="*/ 0 w 12192000"/>
              <a:gd name="connsiteY4" fmla="*/ 5332348 h 5332348"/>
              <a:gd name="connsiteX5" fmla="*/ 1243 w 12192000"/>
              <a:gd name="connsiteY5" fmla="*/ 4956418 h 5332348"/>
              <a:gd name="connsiteX6" fmla="*/ 0 w 12192000"/>
              <a:gd name="connsiteY6" fmla="*/ 4912550 h 5332348"/>
              <a:gd name="connsiteX7" fmla="*/ 0 w 12192000"/>
              <a:gd name="connsiteY7" fmla="*/ 4527278 h 5332348"/>
              <a:gd name="connsiteX8" fmla="*/ 8878957 w 12192000"/>
              <a:gd name="connsiteY8" fmla="*/ 116017 h 5332348"/>
              <a:gd name="connsiteX9" fmla="*/ 9464919 w 12192000"/>
              <a:gd name="connsiteY9" fmla="*/ 1208 h 5332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5332348">
                <a:moveTo>
                  <a:pt x="9464919" y="1208"/>
                </a:moveTo>
                <a:cubicBezTo>
                  <a:pt x="10661122" y="-43507"/>
                  <a:pt x="11399579" y="1162905"/>
                  <a:pt x="12055243" y="2155763"/>
                </a:cubicBezTo>
                <a:lnTo>
                  <a:pt x="12192000" y="2360580"/>
                </a:lnTo>
                <a:lnTo>
                  <a:pt x="12192000" y="5332348"/>
                </a:lnTo>
                <a:lnTo>
                  <a:pt x="0" y="5332348"/>
                </a:lnTo>
                <a:cubicBezTo>
                  <a:pt x="11044" y="5226331"/>
                  <a:pt x="6351" y="5095808"/>
                  <a:pt x="1243" y="4956418"/>
                </a:cubicBezTo>
                <a:lnTo>
                  <a:pt x="0" y="4912550"/>
                </a:lnTo>
                <a:lnTo>
                  <a:pt x="0" y="4527278"/>
                </a:lnTo>
                <a:cubicBezTo>
                  <a:pt x="1479826" y="3657890"/>
                  <a:pt x="6881191" y="823352"/>
                  <a:pt x="8878957" y="116017"/>
                </a:cubicBezTo>
                <a:cubicBezTo>
                  <a:pt x="9086022" y="44579"/>
                  <a:pt x="9280888" y="8088"/>
                  <a:pt x="9464919" y="120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lvl1pPr marL="0" marR="0" indent="0" algn="ctr" defTabSz="914172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25627303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65212" y="1828800"/>
            <a:ext cx="4251960" cy="4191000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64598" y="1828800"/>
            <a:ext cx="4251960" cy="4191000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CD999AE-4496-4A50-B2C7-3CFC0508C87E}" type="datetime1">
              <a:rPr lang="ru-RU" noProof="0" smtClean="0"/>
              <a:pPr rtl="0"/>
              <a:t>23.10.2019</a:t>
            </a:fld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AEAE4A8-A6E5-453E-B946-FB774B73F48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="" xmlns:p14="http://schemas.microsoft.com/office/powerpoint/2010/main" val="34137094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자유형: 도형 4">
            <a:extLst>
              <a:ext uri="{FF2B5EF4-FFF2-40B4-BE49-F238E27FC236}">
                <a16:creationId xmlns="" xmlns:a16="http://schemas.microsoft.com/office/drawing/2014/main" id="{35A586F4-88B7-45EE-9708-47716F743070}"/>
              </a:ext>
            </a:extLst>
          </p:cNvPr>
          <p:cNvSpPr/>
          <p:nvPr userDrawn="1"/>
        </p:nvSpPr>
        <p:spPr>
          <a:xfrm flipV="1">
            <a:off x="152360" y="-1"/>
            <a:ext cx="6237251" cy="6848475"/>
          </a:xfrm>
          <a:custGeom>
            <a:avLst/>
            <a:gdLst>
              <a:gd name="connsiteX0" fmla="*/ 0 w 6238876"/>
              <a:gd name="connsiteY0" fmla="*/ 0 h 6858000"/>
              <a:gd name="connsiteX1" fmla="*/ 4819651 w 6238876"/>
              <a:gd name="connsiteY1" fmla="*/ 0 h 6858000"/>
              <a:gd name="connsiteX2" fmla="*/ 6238876 w 6238876"/>
              <a:gd name="connsiteY2" fmla="*/ 5229225 h 6858000"/>
              <a:gd name="connsiteX3" fmla="*/ 4819651 w 6238876"/>
              <a:gd name="connsiteY3" fmla="*/ 6858000 h 6858000"/>
              <a:gd name="connsiteX4" fmla="*/ 0 w 6238876"/>
              <a:gd name="connsiteY4" fmla="*/ 6858000 h 6858000"/>
              <a:gd name="connsiteX0" fmla="*/ 0 w 6238876"/>
              <a:gd name="connsiteY0" fmla="*/ 0 h 6858000"/>
              <a:gd name="connsiteX1" fmla="*/ 4819651 w 6238876"/>
              <a:gd name="connsiteY1" fmla="*/ 0 h 6858000"/>
              <a:gd name="connsiteX2" fmla="*/ 6238876 w 6238876"/>
              <a:gd name="connsiteY2" fmla="*/ 5229225 h 6858000"/>
              <a:gd name="connsiteX3" fmla="*/ 4819651 w 6238876"/>
              <a:gd name="connsiteY3" fmla="*/ 6858000 h 6858000"/>
              <a:gd name="connsiteX4" fmla="*/ 0 w 6238876"/>
              <a:gd name="connsiteY4" fmla="*/ 6858000 h 6858000"/>
              <a:gd name="connsiteX5" fmla="*/ 0 w 6238876"/>
              <a:gd name="connsiteY5" fmla="*/ 0 h 6858000"/>
              <a:gd name="connsiteX0" fmla="*/ 0 w 6238876"/>
              <a:gd name="connsiteY0" fmla="*/ 0 h 6858000"/>
              <a:gd name="connsiteX1" fmla="*/ 4819651 w 6238876"/>
              <a:gd name="connsiteY1" fmla="*/ 0 h 6858000"/>
              <a:gd name="connsiteX2" fmla="*/ 6238876 w 6238876"/>
              <a:gd name="connsiteY2" fmla="*/ 5229225 h 6858000"/>
              <a:gd name="connsiteX3" fmla="*/ 4819651 w 6238876"/>
              <a:gd name="connsiteY3" fmla="*/ 6858000 h 6858000"/>
              <a:gd name="connsiteX4" fmla="*/ 0 w 6238876"/>
              <a:gd name="connsiteY4" fmla="*/ 6858000 h 6858000"/>
              <a:gd name="connsiteX5" fmla="*/ 0 w 6238876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38876" h="6858000">
                <a:moveTo>
                  <a:pt x="0" y="0"/>
                </a:moveTo>
                <a:lnTo>
                  <a:pt x="4819651" y="0"/>
                </a:lnTo>
                <a:cubicBezTo>
                  <a:pt x="4819651" y="1689100"/>
                  <a:pt x="5153027" y="4273550"/>
                  <a:pt x="6238876" y="5229225"/>
                </a:cubicBezTo>
                <a:cubicBezTo>
                  <a:pt x="5286376" y="5778500"/>
                  <a:pt x="4883152" y="6283325"/>
                  <a:pt x="4819651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99"/>
          </a:p>
        </p:txBody>
      </p:sp>
      <p:cxnSp>
        <p:nvCxnSpPr>
          <p:cNvPr id="7" name="직선 연결선 6">
            <a:extLst>
              <a:ext uri="{FF2B5EF4-FFF2-40B4-BE49-F238E27FC236}">
                <a16:creationId xmlns="" xmlns:a16="http://schemas.microsoft.com/office/drawing/2014/main" id="{E34B3B3A-542A-46E1-A720-8928C9B91FC2}"/>
              </a:ext>
            </a:extLst>
          </p:cNvPr>
          <p:cNvCxnSpPr>
            <a:cxnSpLocks/>
          </p:cNvCxnSpPr>
          <p:nvPr userDrawn="1"/>
        </p:nvCxnSpPr>
        <p:spPr>
          <a:xfrm>
            <a:off x="6237251" y="1638302"/>
            <a:ext cx="5951574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그림 개체 틀 15">
            <a:extLst>
              <a:ext uri="{FF2B5EF4-FFF2-40B4-BE49-F238E27FC236}">
                <a16:creationId xmlns="" xmlns:a16="http://schemas.microsoft.com/office/drawing/2014/main" id="{F31766EE-B13B-4F0C-AAE1-FB140846B86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6237251" cy="6858000"/>
          </a:xfrm>
          <a:custGeom>
            <a:avLst/>
            <a:gdLst>
              <a:gd name="connsiteX0" fmla="*/ 0 w 6238876"/>
              <a:gd name="connsiteY0" fmla="*/ 0 h 6858000"/>
              <a:gd name="connsiteX1" fmla="*/ 4819651 w 6238876"/>
              <a:gd name="connsiteY1" fmla="*/ 0 h 6858000"/>
              <a:gd name="connsiteX2" fmla="*/ 6238876 w 6238876"/>
              <a:gd name="connsiteY2" fmla="*/ 1628775 h 6858000"/>
              <a:gd name="connsiteX3" fmla="*/ 4819651 w 6238876"/>
              <a:gd name="connsiteY3" fmla="*/ 6858000 h 6858000"/>
              <a:gd name="connsiteX4" fmla="*/ 0 w 623887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38876" h="6858000">
                <a:moveTo>
                  <a:pt x="0" y="0"/>
                </a:moveTo>
                <a:lnTo>
                  <a:pt x="4819651" y="0"/>
                </a:lnTo>
                <a:cubicBezTo>
                  <a:pt x="4845052" y="371475"/>
                  <a:pt x="5222876" y="1143000"/>
                  <a:pt x="6238876" y="1628775"/>
                </a:cubicBezTo>
                <a:cubicBezTo>
                  <a:pt x="5153027" y="2584450"/>
                  <a:pt x="4819651" y="5168900"/>
                  <a:pt x="4819651" y="6858000"/>
                </a:cubicBez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12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1332610897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="" xmlns:a16="http://schemas.microsoft.com/office/drawing/2014/main" id="{16EE34E5-ADA6-4EE7-BC24-98C8E9A86B83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661680" y="653142"/>
            <a:ext cx="4453274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6FDE143D-2918-4056-AC94-92DF81A575B9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3704537" y="2576900"/>
            <a:ext cx="4453274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="" xmlns:a16="http://schemas.microsoft.com/office/drawing/2014/main" id="{1334882F-9259-4D67-9996-302AE17E5F75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2183108" y="4500658"/>
            <a:ext cx="4453274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616913004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09127419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Images &amp;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자유형: 도형 19">
            <a:extLst>
              <a:ext uri="{FF2B5EF4-FFF2-40B4-BE49-F238E27FC236}">
                <a16:creationId xmlns="" xmlns:a16="http://schemas.microsoft.com/office/drawing/2014/main" id="{586A9378-5329-4795-BD81-E4B63FD478E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028358" y="1366318"/>
            <a:ext cx="1821934" cy="2586876"/>
          </a:xfrm>
          <a:custGeom>
            <a:avLst/>
            <a:gdLst>
              <a:gd name="connsiteX0" fmla="*/ 863642 w 1822409"/>
              <a:gd name="connsiteY0" fmla="*/ 0 h 2586876"/>
              <a:gd name="connsiteX1" fmla="*/ 1706307 w 1822409"/>
              <a:gd name="connsiteY1" fmla="*/ 2577164 h 2586876"/>
              <a:gd name="connsiteX2" fmla="*/ 0 w 1822409"/>
              <a:gd name="connsiteY2" fmla="*/ 2586876 h 258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22409" h="2586876">
                <a:moveTo>
                  <a:pt x="863642" y="0"/>
                </a:moveTo>
                <a:cubicBezTo>
                  <a:pt x="1679882" y="581132"/>
                  <a:pt x="2021522" y="1626487"/>
                  <a:pt x="1706307" y="2577164"/>
                </a:cubicBezTo>
                <a:lnTo>
                  <a:pt x="0" y="258687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172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자유형: 도형 12">
            <a:extLst>
              <a:ext uri="{FF2B5EF4-FFF2-40B4-BE49-F238E27FC236}">
                <a16:creationId xmlns="" xmlns:a16="http://schemas.microsoft.com/office/drawing/2014/main" id="{417FB495-1718-4B12-A0EC-D01DB876E6E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116464" y="932350"/>
            <a:ext cx="2718897" cy="2144179"/>
          </a:xfrm>
          <a:custGeom>
            <a:avLst/>
            <a:gdLst>
              <a:gd name="connsiteX0" fmla="*/ 1401769 w 2719605"/>
              <a:gd name="connsiteY0" fmla="*/ 1 h 2144179"/>
              <a:gd name="connsiteX1" fmla="*/ 2719605 w 2719605"/>
              <a:gd name="connsiteY1" fmla="*/ 421978 h 2144179"/>
              <a:gd name="connsiteX2" fmla="*/ 2144640 w 2719605"/>
              <a:gd name="connsiteY2" fmla="*/ 2144179 h 2144179"/>
              <a:gd name="connsiteX3" fmla="*/ 2136701 w 2719605"/>
              <a:gd name="connsiteY3" fmla="*/ 2144179 h 2144179"/>
              <a:gd name="connsiteX4" fmla="*/ 0 w 2719605"/>
              <a:gd name="connsiteY4" fmla="*/ 480476 h 2144179"/>
              <a:gd name="connsiteX5" fmla="*/ 1401769 w 2719605"/>
              <a:gd name="connsiteY5" fmla="*/ 1 h 2144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19605" h="2144179">
                <a:moveTo>
                  <a:pt x="1401769" y="1"/>
                </a:moveTo>
                <a:cubicBezTo>
                  <a:pt x="1863929" y="178"/>
                  <a:pt x="2326036" y="140289"/>
                  <a:pt x="2719605" y="421978"/>
                </a:cubicBezTo>
                <a:lnTo>
                  <a:pt x="2144640" y="2144179"/>
                </a:lnTo>
                <a:lnTo>
                  <a:pt x="2136701" y="2144179"/>
                </a:lnTo>
                <a:lnTo>
                  <a:pt x="0" y="480476"/>
                </a:lnTo>
                <a:cubicBezTo>
                  <a:pt x="412291" y="159962"/>
                  <a:pt x="907061" y="-188"/>
                  <a:pt x="1401769" y="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172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4" name="자유형: 도형 23">
            <a:extLst>
              <a:ext uri="{FF2B5EF4-FFF2-40B4-BE49-F238E27FC236}">
                <a16:creationId xmlns="" xmlns:a16="http://schemas.microsoft.com/office/drawing/2014/main" id="{4FE3062D-0FB9-425A-A589-68F4CEA8D72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09901" y="4022252"/>
            <a:ext cx="2626121" cy="1570156"/>
          </a:xfrm>
          <a:custGeom>
            <a:avLst/>
            <a:gdLst>
              <a:gd name="connsiteX0" fmla="*/ 462339 w 2626805"/>
              <a:gd name="connsiteY0" fmla="*/ 1569148 h 1570156"/>
              <a:gd name="connsiteX1" fmla="*/ 483227 w 2626805"/>
              <a:gd name="connsiteY1" fmla="*/ 1569612 h 1570156"/>
              <a:gd name="connsiteX2" fmla="*/ 471294 w 2626805"/>
              <a:gd name="connsiteY2" fmla="*/ 1570156 h 1570156"/>
              <a:gd name="connsiteX3" fmla="*/ 462562 w 2626805"/>
              <a:gd name="connsiteY3" fmla="*/ 1569858 h 1570156"/>
              <a:gd name="connsiteX4" fmla="*/ 2626805 w 2626805"/>
              <a:gd name="connsiteY4" fmla="*/ 0 h 1570156"/>
              <a:gd name="connsiteX5" fmla="*/ 495284 w 2626805"/>
              <a:gd name="connsiteY5" fmla="*/ 1569062 h 1570156"/>
              <a:gd name="connsiteX6" fmla="*/ 0 w 2626805"/>
              <a:gd name="connsiteY6" fmla="*/ 14951 h 1570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26805" h="1570156">
                <a:moveTo>
                  <a:pt x="462339" y="1569148"/>
                </a:moveTo>
                <a:lnTo>
                  <a:pt x="483227" y="1569612"/>
                </a:lnTo>
                <a:cubicBezTo>
                  <a:pt x="479254" y="1570099"/>
                  <a:pt x="475275" y="1570133"/>
                  <a:pt x="471294" y="1570156"/>
                </a:cubicBezTo>
                <a:lnTo>
                  <a:pt x="462562" y="1569858"/>
                </a:lnTo>
                <a:close/>
                <a:moveTo>
                  <a:pt x="2626805" y="0"/>
                </a:moveTo>
                <a:cubicBezTo>
                  <a:pt x="2323053" y="924730"/>
                  <a:pt x="1466758" y="1554229"/>
                  <a:pt x="495284" y="1569062"/>
                </a:cubicBezTo>
                <a:lnTo>
                  <a:pt x="0" y="1495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172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6" name="자유형: 도형 25">
            <a:extLst>
              <a:ext uri="{FF2B5EF4-FFF2-40B4-BE49-F238E27FC236}">
                <a16:creationId xmlns="" xmlns:a16="http://schemas.microsoft.com/office/drawing/2014/main" id="{C4C57A6F-87E6-418B-8AAD-B2B59AF316B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390499" y="3145587"/>
            <a:ext cx="2194764" cy="2446823"/>
          </a:xfrm>
          <a:custGeom>
            <a:avLst/>
            <a:gdLst>
              <a:gd name="connsiteX0" fmla="*/ 1374390 w 2195336"/>
              <a:gd name="connsiteY0" fmla="*/ 0 h 2446823"/>
              <a:gd name="connsiteX1" fmla="*/ 2151590 w 2195336"/>
              <a:gd name="connsiteY1" fmla="*/ 2438716 h 2446823"/>
              <a:gd name="connsiteX2" fmla="*/ 2195126 w 2195336"/>
              <a:gd name="connsiteY2" fmla="*/ 2439683 h 2446823"/>
              <a:gd name="connsiteX3" fmla="*/ 2195336 w 2195336"/>
              <a:gd name="connsiteY3" fmla="*/ 2440337 h 2446823"/>
              <a:gd name="connsiteX4" fmla="*/ 2192990 w 2195336"/>
              <a:gd name="connsiteY4" fmla="*/ 2440444 h 2446823"/>
              <a:gd name="connsiteX5" fmla="*/ 2151693 w 2195336"/>
              <a:gd name="connsiteY5" fmla="*/ 2439035 h 2446823"/>
              <a:gd name="connsiteX6" fmla="*/ 2154077 w 2195336"/>
              <a:gd name="connsiteY6" fmla="*/ 2446517 h 2446823"/>
              <a:gd name="connsiteX7" fmla="*/ 0 w 2195336"/>
              <a:gd name="connsiteY7" fmla="*/ 1016322 h 2446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95336" h="2446823">
                <a:moveTo>
                  <a:pt x="1374390" y="0"/>
                </a:moveTo>
                <a:lnTo>
                  <a:pt x="2151590" y="2438716"/>
                </a:lnTo>
                <a:lnTo>
                  <a:pt x="2195126" y="2439683"/>
                </a:lnTo>
                <a:lnTo>
                  <a:pt x="2195336" y="2440337"/>
                </a:lnTo>
                <a:lnTo>
                  <a:pt x="2192990" y="2440444"/>
                </a:lnTo>
                <a:lnTo>
                  <a:pt x="2151693" y="2439035"/>
                </a:lnTo>
                <a:lnTo>
                  <a:pt x="2154077" y="2446517"/>
                </a:lnTo>
                <a:cubicBezTo>
                  <a:pt x="1203619" y="2462028"/>
                  <a:pt x="349619" y="1887845"/>
                  <a:pt x="0" y="101632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172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2291382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5213" y="1828799"/>
            <a:ext cx="4251960" cy="685801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065213" y="2590800"/>
            <a:ext cx="4251960" cy="3429000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500053" y="1828799"/>
            <a:ext cx="4251960" cy="685801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500053" y="2590800"/>
            <a:ext cx="4251960" cy="3429000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05B330E-76FE-4B0A-B62E-9DA8ADBB56B9}" type="datetime1">
              <a:rPr lang="ru-RU" noProof="0" smtClean="0"/>
              <a:pPr rtl="0"/>
              <a:t>23.10.2019</a:t>
            </a:fld>
            <a:endParaRPr lang="ru-RU" noProof="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AEAE4A8-A6E5-453E-B946-FB774B73F48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="" xmlns:p14="http://schemas.microsoft.com/office/powerpoint/2010/main" val="200078478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26039CF-334C-46F0-98D6-52EB300FDF3E}" type="datetime1">
              <a:rPr lang="ru-RU" noProof="0" smtClean="0"/>
              <a:pPr rtl="0"/>
              <a:t>23.10.2019</a:t>
            </a:fld>
            <a:endParaRPr lang="ru-RU" noProof="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AEAE4A8-A6E5-453E-B946-FB774B73F48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="" xmlns:p14="http://schemas.microsoft.com/office/powerpoint/2010/main" val="9071586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A30C9EF-6ECF-471E-9B05-297DB3344CFA}" type="datetime1">
              <a:rPr lang="ru-RU" noProof="0" smtClean="0"/>
              <a:pPr rtl="0"/>
              <a:t>23.10.2019</a:t>
            </a:fld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AEAE4A8-A6E5-453E-B946-FB774B73F48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="" xmlns:p14="http://schemas.microsoft.com/office/powerpoint/2010/main" val="244153159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5213" y="533400"/>
            <a:ext cx="4114800" cy="1524000"/>
          </a:xfrm>
        </p:spPr>
        <p:txBody>
          <a:bodyPr rtlCol="0" anchor="b">
            <a:normAutofit/>
          </a:bodyPr>
          <a:lstStyle>
            <a:lvl1pPr algn="l">
              <a:defRPr sz="3600" b="1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65813" y="533400"/>
            <a:ext cx="5867400" cy="5486400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65213" y="2209800"/>
            <a:ext cx="4114800" cy="3810000"/>
          </a:xfrm>
        </p:spPr>
        <p:txBody>
          <a:bodyPr rtlCol="0">
            <a:normAutofit/>
          </a:bodyPr>
          <a:lstStyle>
            <a:lvl1pPr marL="0" indent="0">
              <a:lnSpc>
                <a:spcPct val="110000"/>
              </a:lnSpc>
              <a:spcBef>
                <a:spcPts val="600"/>
              </a:spcBef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F5CFBC1-777C-451A-8A03-EE746BBDCB41}" type="datetime1">
              <a:rPr lang="ru-RU" noProof="0" smtClean="0"/>
              <a:pPr rtl="0"/>
              <a:t>23.10.2019</a:t>
            </a:fld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AEAE4A8-A6E5-453E-B946-FB774B73F48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="" xmlns:p14="http://schemas.microsoft.com/office/powerpoint/2010/main" val="21017111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5213" y="533400"/>
            <a:ext cx="4114800" cy="1524000"/>
          </a:xfrm>
        </p:spPr>
        <p:txBody>
          <a:bodyPr rtlCol="0" anchor="b">
            <a:noAutofit/>
          </a:bodyPr>
          <a:lstStyle>
            <a:lvl1pPr algn="l">
              <a:defRPr sz="3600" b="1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865812" y="533400"/>
            <a:ext cx="5780173" cy="5791200"/>
          </a:xfrm>
          <a:ln w="50800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txBody>
          <a:bodyPr rtlCol="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65213" y="2209800"/>
            <a:ext cx="4114800" cy="3810000"/>
          </a:xfrm>
        </p:spPr>
        <p:txBody>
          <a:bodyPr rtlCol="0">
            <a:normAutofit/>
          </a:bodyPr>
          <a:lstStyle>
            <a:lvl1pPr marL="0" indent="0">
              <a:lnSpc>
                <a:spcPct val="110000"/>
              </a:lnSpc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14196082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18" Type="http://schemas.openxmlformats.org/officeDocument/2006/relationships/slideLayout" Target="../slideLayouts/slideLayout34.xml"/><Relationship Id="rId26" Type="http://schemas.openxmlformats.org/officeDocument/2006/relationships/slideLayout" Target="../slideLayouts/slideLayout42.xml"/><Relationship Id="rId3" Type="http://schemas.openxmlformats.org/officeDocument/2006/relationships/slideLayout" Target="../slideLayouts/slideLayout19.xml"/><Relationship Id="rId21" Type="http://schemas.openxmlformats.org/officeDocument/2006/relationships/slideLayout" Target="../slideLayouts/slideLayout37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33.xml"/><Relationship Id="rId25" Type="http://schemas.openxmlformats.org/officeDocument/2006/relationships/slideLayout" Target="../slideLayouts/slideLayout41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20" Type="http://schemas.openxmlformats.org/officeDocument/2006/relationships/slideLayout" Target="../slideLayouts/slideLayout36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24" Type="http://schemas.openxmlformats.org/officeDocument/2006/relationships/slideLayout" Target="../slideLayouts/slideLayout40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23" Type="http://schemas.openxmlformats.org/officeDocument/2006/relationships/slideLayout" Target="../slideLayouts/slideLayout39.xml"/><Relationship Id="rId28" Type="http://schemas.openxmlformats.org/officeDocument/2006/relationships/theme" Target="../theme/theme2.xml"/><Relationship Id="rId10" Type="http://schemas.openxmlformats.org/officeDocument/2006/relationships/slideLayout" Target="../slideLayouts/slideLayout26.xml"/><Relationship Id="rId19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Relationship Id="rId22" Type="http://schemas.openxmlformats.org/officeDocument/2006/relationships/slideLayout" Target="../slideLayouts/slideLayout38.xml"/><Relationship Id="rId27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5212" y="533400"/>
            <a:ext cx="8686801" cy="10668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-RU" noProof="0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5212" y="1828800"/>
            <a:ext cx="8686801" cy="4191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065213" y="6155267"/>
            <a:ext cx="5653087" cy="273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932612" y="6155267"/>
            <a:ext cx="1371600" cy="273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DD312389-0A3B-4391-96D8-8E3F6108E838}" type="datetime1">
              <a:rPr lang="ru-RU" noProof="0" smtClean="0"/>
              <a:pPr rtl="0"/>
              <a:t>23.10.2019</a:t>
            </a:fld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532812" y="6155267"/>
            <a:ext cx="1219201" cy="273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AAEAE4A8-A6E5-453E-B946-FB774B73F48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="" xmlns:p14="http://schemas.microsoft.com/office/powerpoint/2010/main" val="1597054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3600" b="1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tx1">
            <a:lumMod val="65000"/>
            <a:lumOff val="35000"/>
          </a:schemeClr>
        </a:buClr>
        <a:buSzPct val="80000"/>
        <a:buFont typeface="Arial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>
            <a:lumMod val="65000"/>
            <a:lumOff val="35000"/>
          </a:schemeClr>
        </a:buClr>
        <a:buSzPct val="80000"/>
        <a:buFont typeface="Arial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7724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65000"/>
            <a:lumOff val="35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96012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65000"/>
            <a:lumOff val="35000"/>
          </a:schemeClr>
        </a:buClr>
        <a:buSzPct val="80000"/>
        <a:buFont typeface="Arial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0972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65000"/>
            <a:lumOff val="35000"/>
          </a:schemeClr>
        </a:buClr>
        <a:buSzPct val="80000"/>
        <a:buFont typeface="Arial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234440" indent="-13716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371600" indent="-13716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1508760" indent="-13716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1645920" indent="-13716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pos="3839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7982" y="365126"/>
            <a:ext cx="1051286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="" xmlns:p14="http://schemas.microsoft.com/office/powerpoint/2010/main" val="981813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  <p:sldLayoutId id="2147483680" r:id="rId14"/>
    <p:sldLayoutId id="2147483681" r:id="rId15"/>
    <p:sldLayoutId id="2147483682" r:id="rId16"/>
    <p:sldLayoutId id="2147483684" r:id="rId17"/>
    <p:sldLayoutId id="2147483685" r:id="rId18"/>
    <p:sldLayoutId id="2147483686" r:id="rId19"/>
    <p:sldLayoutId id="2147483687" r:id="rId20"/>
    <p:sldLayoutId id="2147483688" r:id="rId21"/>
    <p:sldLayoutId id="2147483689" r:id="rId22"/>
    <p:sldLayoutId id="2147483690" r:id="rId23"/>
    <p:sldLayoutId id="2147483691" r:id="rId24"/>
    <p:sldLayoutId id="2147483692" r:id="rId25"/>
    <p:sldLayoutId id="2147483693" r:id="rId26"/>
    <p:sldLayoutId id="2147483694" r:id="rId27"/>
  </p:sldLayoutIdLst>
  <p:txStyles>
    <p:titleStyle>
      <a:lvl1pPr algn="l" defTabSz="914126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31" indent="-228531" algn="l" defTabSz="9141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59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657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720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783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846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908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1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8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"/>
          <p:cNvSpPr txBox="1">
            <a:spLocks/>
          </p:cNvSpPr>
          <p:nvPr/>
        </p:nvSpPr>
        <p:spPr>
          <a:xfrm>
            <a:off x="4237983" y="1294510"/>
            <a:ext cx="3886740" cy="2062482"/>
          </a:xfrm>
          <a:prstGeom prst="rect">
            <a:avLst/>
          </a:prstGeom>
        </p:spPr>
        <p:txBody>
          <a:bodyPr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126"/>
            <a:r>
              <a:rPr lang="ru-RU" altLang="ko-KR" sz="3999" b="1" dirty="0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Arial Unicode MS"/>
                <a:cs typeface="Arial" pitchFamily="34" charset="0"/>
              </a:rPr>
              <a:t>Оценка</a:t>
            </a:r>
            <a:r>
              <a:rPr lang="en-US" altLang="ko-KR" sz="3199" b="1" dirty="0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Arial Unicode MS"/>
                <a:cs typeface="Arial" pitchFamily="34" charset="0"/>
              </a:rPr>
              <a:t> </a:t>
            </a:r>
          </a:p>
          <a:p>
            <a:pPr defTabSz="914126"/>
            <a:r>
              <a:rPr lang="ru-RU" altLang="ko-KR" sz="2799" b="1" dirty="0">
                <a:solidFill>
                  <a:srgbClr val="90C221"/>
                </a:solidFill>
                <a:latin typeface="Arial"/>
                <a:ea typeface="Arial Unicode MS"/>
                <a:cs typeface="Arial" pitchFamily="34" charset="0"/>
              </a:rPr>
              <a:t>профессиональных</a:t>
            </a:r>
            <a:endParaRPr lang="en-US" altLang="ko-KR" sz="2799" b="1" dirty="0">
              <a:solidFill>
                <a:srgbClr val="90C221"/>
              </a:solidFill>
              <a:latin typeface="Arial"/>
              <a:ea typeface="Arial Unicode MS"/>
              <a:cs typeface="Arial" pitchFamily="34" charset="0"/>
            </a:endParaRPr>
          </a:p>
          <a:p>
            <a:pPr defTabSz="914126"/>
            <a:r>
              <a:rPr lang="ru-RU" altLang="ko-KR" sz="4266" b="1" dirty="0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Arial Unicode MS"/>
                <a:cs typeface="Arial" pitchFamily="34" charset="0"/>
              </a:rPr>
              <a:t>рисков</a:t>
            </a:r>
            <a:endParaRPr lang="ko-KR" altLang="en-US" sz="4266" b="1" dirty="0">
              <a:solidFill>
                <a:srgbClr val="000000">
                  <a:lumMod val="75000"/>
                  <a:lumOff val="25000"/>
                </a:srgbClr>
              </a:solidFill>
              <a:latin typeface="Arial"/>
              <a:ea typeface="Arial Unicode MS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89709" y="5252729"/>
            <a:ext cx="5415851" cy="1200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126"/>
            <a:r>
              <a:rPr lang="ru-RU" altLang="ko-KR" sz="2399" dirty="0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Arial Unicode MS"/>
                <a:cs typeface="Arial" pitchFamily="34" charset="0"/>
              </a:rPr>
              <a:t>Организация работ по управлению профессиональными рисками </a:t>
            </a:r>
          </a:p>
          <a:p>
            <a:pPr algn="ctr" defTabSz="914126"/>
            <a:r>
              <a:rPr lang="ru-RU" altLang="ko-KR" sz="2399" dirty="0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Arial Unicode MS"/>
                <a:cs typeface="Arial" pitchFamily="34" charset="0"/>
              </a:rPr>
              <a:t>(теория и практика)</a:t>
            </a:r>
            <a:r>
              <a:rPr lang="en-US" altLang="ko-KR" sz="2399" dirty="0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Arial Unicode MS"/>
                <a:cs typeface="Arial" pitchFamily="34" charset="0"/>
              </a:rPr>
              <a:t> </a:t>
            </a:r>
          </a:p>
        </p:txBody>
      </p:sp>
      <p:cxnSp>
        <p:nvCxnSpPr>
          <p:cNvPr id="15" name="Straight Connector 14"/>
          <p:cNvCxnSpPr>
            <a:cxnSpLocks/>
          </p:cNvCxnSpPr>
          <p:nvPr/>
        </p:nvCxnSpPr>
        <p:spPr>
          <a:xfrm>
            <a:off x="4115591" y="893"/>
            <a:ext cx="0" cy="3212083"/>
          </a:xfrm>
          <a:prstGeom prst="line">
            <a:avLst/>
          </a:prstGeom>
          <a:ln w="25400"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6BA1E9DF-B2DD-416F-8DE5-629E035BD9DE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/>
          <a:srcRect/>
          <a:stretch/>
        </p:blipFill>
        <p:spPr>
          <a:xfrm>
            <a:off x="86805" y="638262"/>
            <a:ext cx="3886743" cy="33463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F7E1BEE7-6791-403F-A17B-F615EAA9F93E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4"/>
          <a:srcRect/>
          <a:stretch/>
        </p:blipFill>
        <p:spPr>
          <a:xfrm>
            <a:off x="0" y="4177042"/>
            <a:ext cx="5500095" cy="26900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BADBDF4A-21FA-458E-BF6C-1D6DECD7DA2F}"/>
              </a:ext>
            </a:extLst>
          </p:cNvPr>
          <p:cNvPicPr>
            <a:picLocks noGrp="1" noChangeAspect="1"/>
          </p:cNvPicPr>
          <p:nvPr>
            <p:ph type="pic" idx="10"/>
          </p:nvPr>
        </p:nvPicPr>
        <p:blipFill>
          <a:blip r:embed="rId5"/>
          <a:srcRect/>
          <a:stretch/>
        </p:blipFill>
        <p:spPr>
          <a:xfrm>
            <a:off x="8565708" y="0"/>
            <a:ext cx="3359492" cy="45811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1108828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-1" y="431617"/>
            <a:ext cx="12188825" cy="775576"/>
          </a:xfrm>
        </p:spPr>
        <p:txBody>
          <a:bodyPr>
            <a:noAutofit/>
          </a:bodyPr>
          <a:lstStyle/>
          <a:p>
            <a:pPr indent="180921"/>
            <a:r>
              <a:rPr lang="ru-RU" sz="3999" dirty="0">
                <a:solidFill>
                  <a:srgbClr val="06948A"/>
                </a:solidFill>
                <a:cs typeface="Times New Roman" pitchFamily="18" charset="0"/>
              </a:rPr>
              <a:t>ГОСТ Р 51901.1-2002 МЕНЕДЖМЕНТ РИСКА. </a:t>
            </a:r>
            <a:br>
              <a:rPr lang="ru-RU" sz="3999" dirty="0">
                <a:solidFill>
                  <a:srgbClr val="06948A"/>
                </a:solidFill>
                <a:cs typeface="Times New Roman" pitchFamily="18" charset="0"/>
              </a:rPr>
            </a:br>
            <a:r>
              <a:rPr lang="ru-RU" sz="3999" dirty="0">
                <a:solidFill>
                  <a:srgbClr val="06948A"/>
                </a:solidFill>
                <a:cs typeface="Times New Roman" pitchFamily="18" charset="0"/>
              </a:rPr>
              <a:t>Анализ риска технологических систем</a:t>
            </a:r>
            <a:endParaRPr lang="ru-RU" sz="3999" dirty="0">
              <a:solidFill>
                <a:srgbClr val="06948A"/>
              </a:solidFill>
            </a:endParaRPr>
          </a:p>
        </p:txBody>
      </p:sp>
      <p:sp>
        <p:nvSpPr>
          <p:cNvPr id="474" name="Right Arrow 3">
            <a:extLst>
              <a:ext uri="{FF2B5EF4-FFF2-40B4-BE49-F238E27FC236}">
                <a16:creationId xmlns="" xmlns:a16="http://schemas.microsoft.com/office/drawing/2014/main" id="{E55F9C46-A8C3-43F6-89FB-B2CF897A6830}"/>
              </a:ext>
            </a:extLst>
          </p:cNvPr>
          <p:cNvSpPr/>
          <p:nvPr/>
        </p:nvSpPr>
        <p:spPr>
          <a:xfrm>
            <a:off x="240891" y="2089929"/>
            <a:ext cx="5053536" cy="3399469"/>
          </a:xfrm>
          <a:prstGeom prst="rightArrow">
            <a:avLst>
              <a:gd name="adj1" fmla="val 73994"/>
              <a:gd name="adj2" fmla="val 38003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799"/>
          </a:p>
        </p:txBody>
      </p:sp>
      <p:sp>
        <p:nvSpPr>
          <p:cNvPr id="475" name="Rounded Rectangle 4">
            <a:extLst>
              <a:ext uri="{FF2B5EF4-FFF2-40B4-BE49-F238E27FC236}">
                <a16:creationId xmlns="" xmlns:a16="http://schemas.microsoft.com/office/drawing/2014/main" id="{C1C7D177-0BFA-4E0C-A432-713EC983674A}"/>
              </a:ext>
            </a:extLst>
          </p:cNvPr>
          <p:cNvSpPr/>
          <p:nvPr/>
        </p:nvSpPr>
        <p:spPr>
          <a:xfrm>
            <a:off x="5508976" y="1860353"/>
            <a:ext cx="5660939" cy="4183234"/>
          </a:xfrm>
          <a:prstGeom prst="roundRect">
            <a:avLst>
              <a:gd name="adj" fmla="val 10416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799"/>
          </a:p>
        </p:txBody>
      </p:sp>
      <p:sp>
        <p:nvSpPr>
          <p:cNvPr id="476" name="Rounded Rectangle 11">
            <a:extLst>
              <a:ext uri="{FF2B5EF4-FFF2-40B4-BE49-F238E27FC236}">
                <a16:creationId xmlns="" xmlns:a16="http://schemas.microsoft.com/office/drawing/2014/main" id="{0DDDE205-30B0-4F4A-98A0-25DDA1B34D51}"/>
              </a:ext>
            </a:extLst>
          </p:cNvPr>
          <p:cNvSpPr/>
          <p:nvPr/>
        </p:nvSpPr>
        <p:spPr>
          <a:xfrm>
            <a:off x="5780169" y="2089929"/>
            <a:ext cx="5118553" cy="1103141"/>
          </a:xfrm>
          <a:custGeom>
            <a:avLst/>
            <a:gdLst/>
            <a:ahLst/>
            <a:cxnLst/>
            <a:rect l="l" t="t" r="r" b="b"/>
            <a:pathLst>
              <a:path w="4320480" h="1296000">
                <a:moveTo>
                  <a:pt x="291768" y="0"/>
                </a:moveTo>
                <a:lnTo>
                  <a:pt x="4028712" y="0"/>
                </a:lnTo>
                <a:cubicBezTo>
                  <a:pt x="4189851" y="0"/>
                  <a:pt x="4320480" y="130629"/>
                  <a:pt x="4320480" y="291768"/>
                </a:cubicBezTo>
                <a:lnTo>
                  <a:pt x="4320480" y="1004232"/>
                </a:lnTo>
                <a:cubicBezTo>
                  <a:pt x="4320480" y="1165371"/>
                  <a:pt x="4189851" y="1296000"/>
                  <a:pt x="4028712" y="1296000"/>
                </a:cubicBezTo>
                <a:lnTo>
                  <a:pt x="291768" y="1296000"/>
                </a:lnTo>
                <a:cubicBezTo>
                  <a:pt x="130629" y="1296000"/>
                  <a:pt x="0" y="1165371"/>
                  <a:pt x="0" y="1004232"/>
                </a:cubicBezTo>
                <a:lnTo>
                  <a:pt x="0" y="769158"/>
                </a:lnTo>
                <a:lnTo>
                  <a:pt x="401179" y="769158"/>
                </a:lnTo>
                <a:lnTo>
                  <a:pt x="401179" y="890316"/>
                </a:lnTo>
                <a:lnTo>
                  <a:pt x="643495" y="648000"/>
                </a:lnTo>
                <a:lnTo>
                  <a:pt x="401179" y="405684"/>
                </a:lnTo>
                <a:lnTo>
                  <a:pt x="401179" y="526842"/>
                </a:lnTo>
                <a:lnTo>
                  <a:pt x="0" y="526842"/>
                </a:lnTo>
                <a:lnTo>
                  <a:pt x="0" y="291768"/>
                </a:lnTo>
                <a:cubicBezTo>
                  <a:pt x="0" y="130629"/>
                  <a:pt x="130629" y="0"/>
                  <a:pt x="29176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000" dirty="0"/>
          </a:p>
        </p:txBody>
      </p:sp>
      <p:sp>
        <p:nvSpPr>
          <p:cNvPr id="477" name="Rounded Rectangle 13">
            <a:extLst>
              <a:ext uri="{FF2B5EF4-FFF2-40B4-BE49-F238E27FC236}">
                <a16:creationId xmlns="" xmlns:a16="http://schemas.microsoft.com/office/drawing/2014/main" id="{8ABFEC12-0AA7-421E-9658-8A92B893E6BA}"/>
              </a:ext>
            </a:extLst>
          </p:cNvPr>
          <p:cNvSpPr/>
          <p:nvPr/>
        </p:nvSpPr>
        <p:spPr>
          <a:xfrm>
            <a:off x="5780169" y="3423456"/>
            <a:ext cx="5118553" cy="1103141"/>
          </a:xfrm>
          <a:custGeom>
            <a:avLst/>
            <a:gdLst/>
            <a:ahLst/>
            <a:cxnLst/>
            <a:rect l="l" t="t" r="r" b="b"/>
            <a:pathLst>
              <a:path w="4320480" h="1296000">
                <a:moveTo>
                  <a:pt x="291768" y="0"/>
                </a:moveTo>
                <a:lnTo>
                  <a:pt x="4028712" y="0"/>
                </a:lnTo>
                <a:cubicBezTo>
                  <a:pt x="4189851" y="0"/>
                  <a:pt x="4320480" y="130629"/>
                  <a:pt x="4320480" y="291768"/>
                </a:cubicBezTo>
                <a:lnTo>
                  <a:pt x="4320480" y="1004232"/>
                </a:lnTo>
                <a:cubicBezTo>
                  <a:pt x="4320480" y="1165371"/>
                  <a:pt x="4189851" y="1296000"/>
                  <a:pt x="4028712" y="1296000"/>
                </a:cubicBezTo>
                <a:lnTo>
                  <a:pt x="291768" y="1296000"/>
                </a:lnTo>
                <a:cubicBezTo>
                  <a:pt x="130629" y="1296000"/>
                  <a:pt x="0" y="1165371"/>
                  <a:pt x="0" y="1004232"/>
                </a:cubicBezTo>
                <a:lnTo>
                  <a:pt x="0" y="769158"/>
                </a:lnTo>
                <a:lnTo>
                  <a:pt x="405756" y="769158"/>
                </a:lnTo>
                <a:lnTo>
                  <a:pt x="405756" y="890316"/>
                </a:lnTo>
                <a:lnTo>
                  <a:pt x="648072" y="648000"/>
                </a:lnTo>
                <a:lnTo>
                  <a:pt x="405756" y="405684"/>
                </a:lnTo>
                <a:lnTo>
                  <a:pt x="405756" y="526842"/>
                </a:lnTo>
                <a:lnTo>
                  <a:pt x="0" y="526842"/>
                </a:lnTo>
                <a:lnTo>
                  <a:pt x="0" y="291768"/>
                </a:lnTo>
                <a:cubicBezTo>
                  <a:pt x="0" y="130629"/>
                  <a:pt x="130629" y="0"/>
                  <a:pt x="29176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799" dirty="0"/>
          </a:p>
        </p:txBody>
      </p:sp>
      <p:sp>
        <p:nvSpPr>
          <p:cNvPr id="478" name="Rounded Rectangle 14">
            <a:extLst>
              <a:ext uri="{FF2B5EF4-FFF2-40B4-BE49-F238E27FC236}">
                <a16:creationId xmlns="" xmlns:a16="http://schemas.microsoft.com/office/drawing/2014/main" id="{B7FDBF27-81F7-4735-8329-3C116EBBE482}"/>
              </a:ext>
            </a:extLst>
          </p:cNvPr>
          <p:cNvSpPr/>
          <p:nvPr/>
        </p:nvSpPr>
        <p:spPr>
          <a:xfrm>
            <a:off x="5780169" y="4756985"/>
            <a:ext cx="5118553" cy="1103141"/>
          </a:xfrm>
          <a:custGeom>
            <a:avLst/>
            <a:gdLst/>
            <a:ahLst/>
            <a:cxnLst/>
            <a:rect l="l" t="t" r="r" b="b"/>
            <a:pathLst>
              <a:path w="4320480" h="1296000">
                <a:moveTo>
                  <a:pt x="291768" y="0"/>
                </a:moveTo>
                <a:lnTo>
                  <a:pt x="4028712" y="0"/>
                </a:lnTo>
                <a:cubicBezTo>
                  <a:pt x="4189851" y="0"/>
                  <a:pt x="4320480" y="130629"/>
                  <a:pt x="4320480" y="291768"/>
                </a:cubicBezTo>
                <a:lnTo>
                  <a:pt x="4320480" y="1004232"/>
                </a:lnTo>
                <a:cubicBezTo>
                  <a:pt x="4320480" y="1165371"/>
                  <a:pt x="4189851" y="1296000"/>
                  <a:pt x="4028712" y="1296000"/>
                </a:cubicBezTo>
                <a:lnTo>
                  <a:pt x="291768" y="1296000"/>
                </a:lnTo>
                <a:cubicBezTo>
                  <a:pt x="130629" y="1296000"/>
                  <a:pt x="0" y="1165371"/>
                  <a:pt x="0" y="1004232"/>
                </a:cubicBezTo>
                <a:lnTo>
                  <a:pt x="0" y="769158"/>
                </a:lnTo>
                <a:lnTo>
                  <a:pt x="405756" y="769158"/>
                </a:lnTo>
                <a:lnTo>
                  <a:pt x="405756" y="890316"/>
                </a:lnTo>
                <a:lnTo>
                  <a:pt x="648072" y="648000"/>
                </a:lnTo>
                <a:lnTo>
                  <a:pt x="405756" y="405684"/>
                </a:lnTo>
                <a:lnTo>
                  <a:pt x="405756" y="526842"/>
                </a:lnTo>
                <a:lnTo>
                  <a:pt x="0" y="526842"/>
                </a:lnTo>
                <a:lnTo>
                  <a:pt x="0" y="291768"/>
                </a:lnTo>
                <a:cubicBezTo>
                  <a:pt x="0" y="130629"/>
                  <a:pt x="130629" y="0"/>
                  <a:pt x="29176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799" dirty="0"/>
          </a:p>
        </p:txBody>
      </p:sp>
      <p:sp>
        <p:nvSpPr>
          <p:cNvPr id="481" name="TextBox 480">
            <a:extLst>
              <a:ext uri="{FF2B5EF4-FFF2-40B4-BE49-F238E27FC236}">
                <a16:creationId xmlns="" xmlns:a16="http://schemas.microsoft.com/office/drawing/2014/main" id="{1DC34B9B-C8EF-4123-8371-3F636387C14A}"/>
              </a:ext>
            </a:extLst>
          </p:cNvPr>
          <p:cNvSpPr txBox="1"/>
          <p:nvPr/>
        </p:nvSpPr>
        <p:spPr>
          <a:xfrm>
            <a:off x="6512820" y="2188907"/>
            <a:ext cx="38646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Физический </a:t>
            </a:r>
            <a:r>
              <a:rPr lang="ru-RU" sz="2000" u="sng" dirty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ущерб</a:t>
            </a:r>
            <a:r>
              <a:rPr lang="ru-RU" sz="2000" dirty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 или урон здоровью, имуществу или окружающей среде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484" name="TextBox 483">
            <a:extLst>
              <a:ext uri="{FF2B5EF4-FFF2-40B4-BE49-F238E27FC236}">
                <a16:creationId xmlns="" xmlns:a16="http://schemas.microsoft.com/office/drawing/2014/main" id="{50A111B3-2FBE-4FDC-A070-95B2027CA18B}"/>
              </a:ext>
            </a:extLst>
          </p:cNvPr>
          <p:cNvSpPr txBox="1"/>
          <p:nvPr/>
        </p:nvSpPr>
        <p:spPr>
          <a:xfrm>
            <a:off x="6751654" y="3570574"/>
            <a:ext cx="38646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b="1" u="sng" dirty="0">
                <a:solidFill>
                  <a:schemeClr val="bg1"/>
                </a:solidFill>
                <a:cs typeface="Times New Roman" pitchFamily="18" charset="0"/>
              </a:rPr>
              <a:t>Источник потенциального вреда </a:t>
            </a:r>
            <a:r>
              <a:rPr lang="ru-RU" b="1" dirty="0">
                <a:solidFill>
                  <a:schemeClr val="bg1"/>
                </a:solidFill>
                <a:cs typeface="Times New Roman" pitchFamily="18" charset="0"/>
              </a:rPr>
              <a:t>или ситуация с потенциальной возможностью нанесения вреда</a:t>
            </a:r>
          </a:p>
        </p:txBody>
      </p:sp>
      <p:sp>
        <p:nvSpPr>
          <p:cNvPr id="487" name="TextBox 486">
            <a:extLst>
              <a:ext uri="{FF2B5EF4-FFF2-40B4-BE49-F238E27FC236}">
                <a16:creationId xmlns="" xmlns:a16="http://schemas.microsoft.com/office/drawing/2014/main" id="{0ACDBFED-35D8-4898-9ABB-36E12BE9C15A}"/>
              </a:ext>
            </a:extLst>
          </p:cNvPr>
          <p:cNvSpPr txBox="1"/>
          <p:nvPr/>
        </p:nvSpPr>
        <p:spPr>
          <a:xfrm>
            <a:off x="6512821" y="4952243"/>
            <a:ext cx="40700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80921" algn="just" eaLnBrk="0" hangingPunct="0">
              <a:defRPr/>
            </a:pPr>
            <a:r>
              <a:rPr lang="ru-RU" sz="2000" b="1" dirty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Сочетание вероятности события и тяжести его последствий.</a:t>
            </a:r>
            <a:endParaRPr lang="ru-RU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88" name="Rounded Rectangle 17">
            <a:extLst>
              <a:ext uri="{FF2B5EF4-FFF2-40B4-BE49-F238E27FC236}">
                <a16:creationId xmlns="" xmlns:a16="http://schemas.microsoft.com/office/drawing/2014/main" id="{2A242170-8DA5-4CCA-A6AC-7A83A9DDB6AE}"/>
              </a:ext>
            </a:extLst>
          </p:cNvPr>
          <p:cNvSpPr/>
          <p:nvPr/>
        </p:nvSpPr>
        <p:spPr>
          <a:xfrm>
            <a:off x="586822" y="2633592"/>
            <a:ext cx="3152918" cy="58806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000"/>
          </a:p>
        </p:txBody>
      </p:sp>
      <p:sp>
        <p:nvSpPr>
          <p:cNvPr id="489" name="Rounded Rectangle 18">
            <a:extLst>
              <a:ext uri="{FF2B5EF4-FFF2-40B4-BE49-F238E27FC236}">
                <a16:creationId xmlns="" xmlns:a16="http://schemas.microsoft.com/office/drawing/2014/main" id="{D887DBFC-EBD6-4AA9-B271-E3140C2C0B10}"/>
              </a:ext>
            </a:extLst>
          </p:cNvPr>
          <p:cNvSpPr/>
          <p:nvPr/>
        </p:nvSpPr>
        <p:spPr>
          <a:xfrm>
            <a:off x="602183" y="3388946"/>
            <a:ext cx="3151075" cy="6315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000"/>
          </a:p>
        </p:txBody>
      </p:sp>
      <p:sp>
        <p:nvSpPr>
          <p:cNvPr id="490" name="Rounded Rectangle 19">
            <a:extLst>
              <a:ext uri="{FF2B5EF4-FFF2-40B4-BE49-F238E27FC236}">
                <a16:creationId xmlns="" xmlns:a16="http://schemas.microsoft.com/office/drawing/2014/main" id="{41BBE277-C461-4FFE-A03A-24FCCEAEB455}"/>
              </a:ext>
            </a:extLst>
          </p:cNvPr>
          <p:cNvSpPr/>
          <p:nvPr/>
        </p:nvSpPr>
        <p:spPr>
          <a:xfrm>
            <a:off x="571396" y="4247259"/>
            <a:ext cx="3151075" cy="58806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000"/>
          </a:p>
        </p:txBody>
      </p:sp>
      <p:sp>
        <p:nvSpPr>
          <p:cNvPr id="491" name="TextBox 490">
            <a:extLst>
              <a:ext uri="{FF2B5EF4-FFF2-40B4-BE49-F238E27FC236}">
                <a16:creationId xmlns="" xmlns:a16="http://schemas.microsoft.com/office/drawing/2014/main" id="{5EEC35A4-49C3-4B42-B8B0-8462EF9BB82C}"/>
              </a:ext>
            </a:extLst>
          </p:cNvPr>
          <p:cNvSpPr txBox="1"/>
          <p:nvPr/>
        </p:nvSpPr>
        <p:spPr>
          <a:xfrm>
            <a:off x="1110216" y="2697597"/>
            <a:ext cx="19357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0070C0"/>
                </a:solidFill>
                <a:ea typeface="Times New Roman" pitchFamily="18" charset="0"/>
                <a:cs typeface="Times New Roman" pitchFamily="18" charset="0"/>
              </a:rPr>
              <a:t>Вред (</a:t>
            </a:r>
            <a:r>
              <a:rPr lang="en-US" sz="2000" b="1" dirty="0">
                <a:solidFill>
                  <a:srgbClr val="0070C0"/>
                </a:solidFill>
                <a:ea typeface="Times New Roman" pitchFamily="18" charset="0"/>
                <a:cs typeface="Times New Roman" pitchFamily="18" charset="0"/>
              </a:rPr>
              <a:t>harm</a:t>
            </a:r>
            <a:r>
              <a:rPr lang="ru-RU" sz="2000" b="1" dirty="0">
                <a:solidFill>
                  <a:srgbClr val="0070C0"/>
                </a:solidFill>
                <a:ea typeface="Times New Roman" pitchFamily="18" charset="0"/>
                <a:cs typeface="Times New Roman" pitchFamily="18" charset="0"/>
              </a:rPr>
              <a:t>)</a:t>
            </a:r>
            <a:r>
              <a:rPr lang="ru-RU" sz="2000" dirty="0">
                <a:solidFill>
                  <a:srgbClr val="0070C0"/>
                </a:solidFill>
                <a:ea typeface="Times New Roman" pitchFamily="18" charset="0"/>
                <a:cs typeface="Times New Roman" pitchFamily="18" charset="0"/>
              </a:rPr>
              <a:t> </a:t>
            </a:r>
          </a:p>
        </p:txBody>
      </p:sp>
      <p:sp>
        <p:nvSpPr>
          <p:cNvPr id="492" name="TextBox 491">
            <a:extLst>
              <a:ext uri="{FF2B5EF4-FFF2-40B4-BE49-F238E27FC236}">
                <a16:creationId xmlns="" xmlns:a16="http://schemas.microsoft.com/office/drawing/2014/main" id="{49F986A9-5E48-4C37-AEAC-1D6AC8099A8A}"/>
              </a:ext>
            </a:extLst>
          </p:cNvPr>
          <p:cNvSpPr txBox="1"/>
          <p:nvPr/>
        </p:nvSpPr>
        <p:spPr>
          <a:xfrm>
            <a:off x="903343" y="3535469"/>
            <a:ext cx="24871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Опасность (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hazard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)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 </a:t>
            </a:r>
          </a:p>
        </p:txBody>
      </p:sp>
      <p:sp>
        <p:nvSpPr>
          <p:cNvPr id="493" name="TextBox 492">
            <a:extLst>
              <a:ext uri="{FF2B5EF4-FFF2-40B4-BE49-F238E27FC236}">
                <a16:creationId xmlns="" xmlns:a16="http://schemas.microsoft.com/office/drawing/2014/main" id="{8237AF66-3C25-497E-8AA5-6FB5A41E8AED}"/>
              </a:ext>
            </a:extLst>
          </p:cNvPr>
          <p:cNvSpPr txBox="1"/>
          <p:nvPr/>
        </p:nvSpPr>
        <p:spPr>
          <a:xfrm>
            <a:off x="1018910" y="4355553"/>
            <a:ext cx="1713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80921" algn="ctr" eaLnBrk="0" hangingPunct="0">
              <a:defRPr/>
            </a:pPr>
            <a:r>
              <a:rPr lang="ru-RU" sz="2000" b="1" dirty="0">
                <a:solidFill>
                  <a:srgbClr val="FFC000"/>
                </a:solidFill>
                <a:ea typeface="Times New Roman" pitchFamily="18" charset="0"/>
                <a:cs typeface="Times New Roman" pitchFamily="18" charset="0"/>
              </a:rPr>
              <a:t>Риск (</a:t>
            </a:r>
            <a:r>
              <a:rPr lang="en-US" sz="2000" b="1" dirty="0">
                <a:solidFill>
                  <a:srgbClr val="FFC000"/>
                </a:solidFill>
                <a:ea typeface="Times New Roman" pitchFamily="18" charset="0"/>
                <a:cs typeface="Times New Roman" pitchFamily="18" charset="0"/>
              </a:rPr>
              <a:t>risk</a:t>
            </a:r>
            <a:r>
              <a:rPr lang="ru-RU" sz="2000" b="1" dirty="0">
                <a:solidFill>
                  <a:srgbClr val="FFC000"/>
                </a:solidFill>
                <a:ea typeface="Times New Roman" pitchFamily="18" charset="0"/>
                <a:cs typeface="Times New Roman" pitchFamily="18" charset="0"/>
              </a:rPr>
              <a:t>)</a:t>
            </a:r>
          </a:p>
        </p:txBody>
      </p:sp>
    </p:spTree>
    <p:extLst>
      <p:ext uri="{BB962C8B-B14F-4D97-AF65-F5344CB8AC3E}">
        <p14:creationId xmlns="" xmlns:p14="http://schemas.microsoft.com/office/powerpoint/2010/main" val="36396337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68">
            <a:extLst>
              <a:ext uri="{FF2B5EF4-FFF2-40B4-BE49-F238E27FC236}">
                <a16:creationId xmlns="" xmlns:a16="http://schemas.microsoft.com/office/drawing/2014/main" id="{9EABF7CF-E5AB-47A0-AA49-33426F5558A9}"/>
              </a:ext>
            </a:extLst>
          </p:cNvPr>
          <p:cNvSpPr/>
          <p:nvPr/>
        </p:nvSpPr>
        <p:spPr>
          <a:xfrm>
            <a:off x="458508" y="2175116"/>
            <a:ext cx="4414623" cy="2713259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99"/>
          </a:p>
        </p:txBody>
      </p:sp>
      <p:sp>
        <p:nvSpPr>
          <p:cNvPr id="38" name="Rectangle 67">
            <a:extLst>
              <a:ext uri="{FF2B5EF4-FFF2-40B4-BE49-F238E27FC236}">
                <a16:creationId xmlns="" xmlns:a16="http://schemas.microsoft.com/office/drawing/2014/main" id="{33615499-4B9D-4254-91CD-0AEC676253D7}"/>
              </a:ext>
            </a:extLst>
          </p:cNvPr>
          <p:cNvSpPr/>
          <p:nvPr/>
        </p:nvSpPr>
        <p:spPr>
          <a:xfrm>
            <a:off x="7295922" y="2175116"/>
            <a:ext cx="3958969" cy="264365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99"/>
          </a:p>
        </p:txBody>
      </p:sp>
      <p:sp>
        <p:nvSpPr>
          <p:cNvPr id="39" name="TextBox 38">
            <a:extLst>
              <a:ext uri="{FF2B5EF4-FFF2-40B4-BE49-F238E27FC236}">
                <a16:creationId xmlns="" xmlns:a16="http://schemas.microsoft.com/office/drawing/2014/main" id="{876910FC-8529-4398-8943-91725D961CAF}"/>
              </a:ext>
            </a:extLst>
          </p:cNvPr>
          <p:cNvSpPr txBox="1"/>
          <p:nvPr/>
        </p:nvSpPr>
        <p:spPr>
          <a:xfrm>
            <a:off x="193900" y="728660"/>
            <a:ext cx="458728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ru-RU" altLang="ja-JP" b="1" dirty="0">
                <a:solidFill>
                  <a:srgbClr val="002060"/>
                </a:solidFill>
                <a:latin typeface="Arial" charset="0"/>
                <a:cs typeface="Arial" charset="0"/>
              </a:rPr>
              <a:t>ГОСТ 12.0.230-2007 «</a:t>
            </a:r>
            <a:r>
              <a:rPr lang="ru-RU" b="1" dirty="0">
                <a:solidFill>
                  <a:srgbClr val="002060"/>
                </a:solidFill>
              </a:rPr>
              <a:t>Система стандартов безопасности труда (ССБТ). Системы управления охраной труда. Общие требования»</a:t>
            </a:r>
            <a:endParaRPr lang="ru-RU" altLang="ja-JP" b="1" dirty="0"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="" xmlns:a16="http://schemas.microsoft.com/office/drawing/2014/main" id="{78D24C9D-DF62-4D09-9EF8-B90C7CF9A8E9}"/>
              </a:ext>
            </a:extLst>
          </p:cNvPr>
          <p:cNvSpPr txBox="1"/>
          <p:nvPr/>
        </p:nvSpPr>
        <p:spPr>
          <a:xfrm>
            <a:off x="7372648" y="492476"/>
            <a:ext cx="3961368" cy="14773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ru-RU" altLang="ja-JP" b="1" dirty="0">
                <a:solidFill>
                  <a:schemeClr val="accent2">
                    <a:lumMod val="75000"/>
                  </a:schemeClr>
                </a:solidFill>
                <a:latin typeface="Arial" charset="0"/>
                <a:cs typeface="Arial" charset="0"/>
              </a:rPr>
              <a:t>ГОСТ 12.0.010-2009 «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Система стандартов безопасности труда (ССБТ). Системы управления охраной труда. Определение опасностей и оценка рисков»</a:t>
            </a:r>
            <a:endParaRPr lang="ru-RU" altLang="ja-JP" b="1" dirty="0">
              <a:solidFill>
                <a:schemeClr val="accent2">
                  <a:lumMod val="75000"/>
                </a:schemeClr>
              </a:solidFill>
              <a:latin typeface="Arial" charset="0"/>
              <a:cs typeface="Arial" charset="0"/>
            </a:endParaRPr>
          </a:p>
        </p:txBody>
      </p:sp>
      <p:grpSp>
        <p:nvGrpSpPr>
          <p:cNvPr id="2" name="Group 60">
            <a:extLst>
              <a:ext uri="{FF2B5EF4-FFF2-40B4-BE49-F238E27FC236}">
                <a16:creationId xmlns="" xmlns:a16="http://schemas.microsoft.com/office/drawing/2014/main" id="{3E105082-CE9D-4006-83F3-820C6DA55F17}"/>
              </a:ext>
            </a:extLst>
          </p:cNvPr>
          <p:cNvGrpSpPr/>
          <p:nvPr/>
        </p:nvGrpSpPr>
        <p:grpSpPr>
          <a:xfrm>
            <a:off x="4290799" y="1228009"/>
            <a:ext cx="1663607" cy="4377431"/>
            <a:chOff x="2899462" y="2222989"/>
            <a:chExt cx="1492286" cy="3300451"/>
          </a:xfrm>
        </p:grpSpPr>
        <p:sp>
          <p:nvSpPr>
            <p:cNvPr id="42" name="Up-Down Arrow 47">
              <a:extLst>
                <a:ext uri="{FF2B5EF4-FFF2-40B4-BE49-F238E27FC236}">
                  <a16:creationId xmlns="" xmlns:a16="http://schemas.microsoft.com/office/drawing/2014/main" id="{B13B1AFE-9AB1-4178-9AAF-69674ACED531}"/>
                </a:ext>
              </a:extLst>
            </p:cNvPr>
            <p:cNvSpPr/>
            <p:nvPr/>
          </p:nvSpPr>
          <p:spPr>
            <a:xfrm>
              <a:off x="3019216" y="2384437"/>
              <a:ext cx="1372532" cy="3139003"/>
            </a:xfrm>
            <a:prstGeom prst="upDownArrow">
              <a:avLst/>
            </a:prstGeom>
            <a:solidFill>
              <a:schemeClr val="bg1"/>
            </a:solidFill>
            <a:ln>
              <a:noFill/>
            </a:ln>
            <a:effectLst>
              <a:outerShdw blurRad="38100" dist="12700" dir="2700000" algn="tl" rotWithShape="0">
                <a:prstClr val="black">
                  <a:alpha val="4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799"/>
            </a:p>
          </p:txBody>
        </p:sp>
        <p:sp>
          <p:nvSpPr>
            <p:cNvPr id="43" name="Up-Down Arrow 45">
              <a:extLst>
                <a:ext uri="{FF2B5EF4-FFF2-40B4-BE49-F238E27FC236}">
                  <a16:creationId xmlns="" xmlns:a16="http://schemas.microsoft.com/office/drawing/2014/main" id="{A35459CF-14C4-468E-BC0F-C1DB68B957C2}"/>
                </a:ext>
              </a:extLst>
            </p:cNvPr>
            <p:cNvSpPr/>
            <p:nvPr/>
          </p:nvSpPr>
          <p:spPr>
            <a:xfrm>
              <a:off x="2899462" y="2222989"/>
              <a:ext cx="758605" cy="2719748"/>
            </a:xfrm>
            <a:custGeom>
              <a:avLst/>
              <a:gdLst/>
              <a:ahLst/>
              <a:cxnLst/>
              <a:rect l="l" t="t" r="r" b="b"/>
              <a:pathLst>
                <a:path w="720080" h="2592288">
                  <a:moveTo>
                    <a:pt x="720080" y="0"/>
                  </a:moveTo>
                  <a:lnTo>
                    <a:pt x="720080" y="720080"/>
                  </a:lnTo>
                  <a:lnTo>
                    <a:pt x="720080" y="2592288"/>
                  </a:lnTo>
                  <a:lnTo>
                    <a:pt x="360040" y="2592288"/>
                  </a:lnTo>
                  <a:lnTo>
                    <a:pt x="360040" y="720080"/>
                  </a:lnTo>
                  <a:lnTo>
                    <a:pt x="0" y="72008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799" dirty="0"/>
            </a:p>
          </p:txBody>
        </p:sp>
        <p:sp>
          <p:nvSpPr>
            <p:cNvPr id="44" name="Up-Down Arrow 45">
              <a:extLst>
                <a:ext uri="{FF2B5EF4-FFF2-40B4-BE49-F238E27FC236}">
                  <a16:creationId xmlns="" xmlns:a16="http://schemas.microsoft.com/office/drawing/2014/main" id="{754800E0-5B49-452D-80FE-269C62F96E4C}"/>
                </a:ext>
              </a:extLst>
            </p:cNvPr>
            <p:cNvSpPr/>
            <p:nvPr/>
          </p:nvSpPr>
          <p:spPr>
            <a:xfrm>
              <a:off x="3658066" y="2244789"/>
              <a:ext cx="720080" cy="720080"/>
            </a:xfrm>
            <a:custGeom>
              <a:avLst/>
              <a:gdLst/>
              <a:ahLst/>
              <a:cxnLst/>
              <a:rect l="l" t="t" r="r" b="b"/>
              <a:pathLst>
                <a:path w="720080" h="720080">
                  <a:moveTo>
                    <a:pt x="0" y="0"/>
                  </a:moveTo>
                  <a:lnTo>
                    <a:pt x="720080" y="720080"/>
                  </a:lnTo>
                  <a:lnTo>
                    <a:pt x="360040" y="720080"/>
                  </a:lnTo>
                  <a:lnTo>
                    <a:pt x="0" y="720080"/>
                  </a:lnTo>
                  <a:close/>
                </a:path>
              </a:pathLst>
            </a:cu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799"/>
            </a:p>
          </p:txBody>
        </p:sp>
      </p:grpSp>
      <p:grpSp>
        <p:nvGrpSpPr>
          <p:cNvPr id="3" name="Group 66">
            <a:extLst>
              <a:ext uri="{FF2B5EF4-FFF2-40B4-BE49-F238E27FC236}">
                <a16:creationId xmlns="" xmlns:a16="http://schemas.microsoft.com/office/drawing/2014/main" id="{6A855527-6845-4091-8BD5-D2D77C5293A8}"/>
              </a:ext>
            </a:extLst>
          </p:cNvPr>
          <p:cNvGrpSpPr/>
          <p:nvPr/>
        </p:nvGrpSpPr>
        <p:grpSpPr>
          <a:xfrm rot="10800000">
            <a:off x="6053234" y="1231140"/>
            <a:ext cx="1774086" cy="4419436"/>
            <a:chOff x="4655285" y="2154867"/>
            <a:chExt cx="1453650" cy="3353740"/>
          </a:xfrm>
        </p:grpSpPr>
        <p:sp>
          <p:nvSpPr>
            <p:cNvPr id="46" name="Up-Down Arrow 52">
              <a:extLst>
                <a:ext uri="{FF2B5EF4-FFF2-40B4-BE49-F238E27FC236}">
                  <a16:creationId xmlns="" xmlns:a16="http://schemas.microsoft.com/office/drawing/2014/main" id="{7930E7BD-9E35-4F4B-AA5C-23653CAA867C}"/>
                </a:ext>
              </a:extLst>
            </p:cNvPr>
            <p:cNvSpPr/>
            <p:nvPr/>
          </p:nvSpPr>
          <p:spPr>
            <a:xfrm>
              <a:off x="4736259" y="2154867"/>
              <a:ext cx="1345685" cy="3312368"/>
            </a:xfrm>
            <a:prstGeom prst="upDownArrow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38100" dist="12700" dir="2700000" algn="tl" rotWithShape="0">
                <a:prstClr val="black">
                  <a:alpha val="4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799"/>
            </a:p>
          </p:txBody>
        </p:sp>
        <p:sp>
          <p:nvSpPr>
            <p:cNvPr id="47" name="Up-Down Arrow 46">
              <a:extLst>
                <a:ext uri="{FF2B5EF4-FFF2-40B4-BE49-F238E27FC236}">
                  <a16:creationId xmlns="" xmlns:a16="http://schemas.microsoft.com/office/drawing/2014/main" id="{5247B22E-A824-485D-87BB-CFB4190B6936}"/>
                </a:ext>
              </a:extLst>
            </p:cNvPr>
            <p:cNvSpPr/>
            <p:nvPr/>
          </p:nvSpPr>
          <p:spPr>
            <a:xfrm>
              <a:off x="4655285" y="2779841"/>
              <a:ext cx="745097" cy="2718641"/>
            </a:xfrm>
            <a:custGeom>
              <a:avLst/>
              <a:gdLst/>
              <a:ahLst/>
              <a:cxnLst/>
              <a:rect l="l" t="t" r="r" b="b"/>
              <a:pathLst>
                <a:path w="728958" h="2592288">
                  <a:moveTo>
                    <a:pt x="360040" y="0"/>
                  </a:moveTo>
                  <a:lnTo>
                    <a:pt x="720080" y="0"/>
                  </a:lnTo>
                  <a:lnTo>
                    <a:pt x="720080" y="1872208"/>
                  </a:lnTo>
                  <a:lnTo>
                    <a:pt x="728958" y="1872208"/>
                  </a:lnTo>
                  <a:lnTo>
                    <a:pt x="728958" y="2583410"/>
                  </a:lnTo>
                  <a:lnTo>
                    <a:pt x="720080" y="2592288"/>
                  </a:lnTo>
                  <a:lnTo>
                    <a:pt x="0" y="1872208"/>
                  </a:lnTo>
                  <a:lnTo>
                    <a:pt x="360040" y="187220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799"/>
            </a:p>
          </p:txBody>
        </p:sp>
        <p:sp>
          <p:nvSpPr>
            <p:cNvPr id="48" name="Up-Down Arrow 46">
              <a:extLst>
                <a:ext uri="{FF2B5EF4-FFF2-40B4-BE49-F238E27FC236}">
                  <a16:creationId xmlns="" xmlns:a16="http://schemas.microsoft.com/office/drawing/2014/main" id="{67DA8A66-B483-42E4-8289-209A505A463D}"/>
                </a:ext>
              </a:extLst>
            </p:cNvPr>
            <p:cNvSpPr/>
            <p:nvPr/>
          </p:nvSpPr>
          <p:spPr>
            <a:xfrm>
              <a:off x="5379978" y="2916318"/>
              <a:ext cx="728957" cy="2592289"/>
            </a:xfrm>
            <a:custGeom>
              <a:avLst/>
              <a:gdLst/>
              <a:ahLst/>
              <a:cxnLst/>
              <a:rect l="l" t="t" r="r" b="b"/>
              <a:pathLst>
                <a:path w="728958" h="2592288">
                  <a:moveTo>
                    <a:pt x="0" y="0"/>
                  </a:moveTo>
                  <a:lnTo>
                    <a:pt x="8878" y="0"/>
                  </a:lnTo>
                  <a:lnTo>
                    <a:pt x="8878" y="1872208"/>
                  </a:lnTo>
                  <a:lnTo>
                    <a:pt x="368918" y="1872208"/>
                  </a:lnTo>
                  <a:lnTo>
                    <a:pt x="728958" y="1872208"/>
                  </a:lnTo>
                  <a:lnTo>
                    <a:pt x="8878" y="2592288"/>
                  </a:lnTo>
                  <a:lnTo>
                    <a:pt x="0" y="258341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799"/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="" xmlns:a16="http://schemas.microsoft.com/office/drawing/2014/main" id="{903C219C-0445-4586-8D2E-D24AAB208A1B}"/>
              </a:ext>
            </a:extLst>
          </p:cNvPr>
          <p:cNvSpPr txBox="1"/>
          <p:nvPr/>
        </p:nvSpPr>
        <p:spPr>
          <a:xfrm>
            <a:off x="691535" y="2466274"/>
            <a:ext cx="4004670" cy="2030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ru-RU" altLang="ja-JP" sz="1799" b="1" dirty="0">
                <a:solidFill>
                  <a:schemeClr val="bg1"/>
                </a:solidFill>
                <a:latin typeface="Arial" charset="0"/>
                <a:cs typeface="Arial" charset="0"/>
              </a:rPr>
              <a:t>Риск </a:t>
            </a:r>
            <a:r>
              <a:rPr lang="ru-RU" altLang="ja-JP" sz="1799" dirty="0">
                <a:solidFill>
                  <a:schemeClr val="bg1"/>
                </a:solidFill>
                <a:latin typeface="Arial" charset="0"/>
                <a:cs typeface="Arial" charset="0"/>
              </a:rPr>
              <a:t>– сочетание вероятности возникновения в процессе трудовой деятельности опасного события, тяжести травмы или другого ущерба для здоровья человека, вызванных этим событием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="" xmlns:a16="http://schemas.microsoft.com/office/drawing/2014/main" id="{4DC20D00-977A-4888-A512-40CE3D4965B5}"/>
              </a:ext>
            </a:extLst>
          </p:cNvPr>
          <p:cNvSpPr txBox="1"/>
          <p:nvPr/>
        </p:nvSpPr>
        <p:spPr>
          <a:xfrm>
            <a:off x="7471254" y="2738100"/>
            <a:ext cx="3627864" cy="1630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ru-RU" altLang="ja-JP" sz="1999" b="1" dirty="0">
                <a:solidFill>
                  <a:schemeClr val="bg1"/>
                </a:solidFill>
                <a:latin typeface="Arial" charset="0"/>
                <a:cs typeface="Arial" charset="0"/>
              </a:rPr>
              <a:t>Риск </a:t>
            </a:r>
            <a:r>
              <a:rPr lang="ru-RU" altLang="ja-JP" sz="1999" dirty="0">
                <a:solidFill>
                  <a:schemeClr val="bg1"/>
                </a:solidFill>
                <a:latin typeface="Arial" charset="0"/>
                <a:cs typeface="Arial" charset="0"/>
              </a:rPr>
              <a:t>– сочетание (произведение) вероятности (или частоты) нанесения ущерба и тяжести этого ущерба</a:t>
            </a:r>
          </a:p>
        </p:txBody>
      </p:sp>
    </p:spTree>
    <p:extLst>
      <p:ext uri="{BB962C8B-B14F-4D97-AF65-F5344CB8AC3E}">
        <p14:creationId xmlns="" xmlns:p14="http://schemas.microsoft.com/office/powerpoint/2010/main" val="27627159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A34777A-85F2-4918-B7DE-875544F98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0"/>
            <a:ext cx="12188825" cy="775778"/>
          </a:xfrm>
        </p:spPr>
        <p:txBody>
          <a:bodyPr/>
          <a:lstStyle/>
          <a:p>
            <a:r>
              <a:rPr lang="ru-RU" dirty="0"/>
              <a:t>Опасности и их источники</a:t>
            </a:r>
          </a:p>
        </p:txBody>
      </p:sp>
      <p:pic>
        <p:nvPicPr>
          <p:cNvPr id="3074" name="Picture 2" descr="http://900igr.net/up/datai/237307/0015-018-.jpg">
            <a:extLst>
              <a:ext uri="{FF2B5EF4-FFF2-40B4-BE49-F238E27FC236}">
                <a16:creationId xmlns="" xmlns:a16="http://schemas.microsoft.com/office/drawing/2014/main" id="{0436C875-E8A9-474F-8BF0-1B1E44D972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918669"/>
            <a:ext cx="2710036" cy="29393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eco4istota.nethouse.ru/static/img/0000/0002/0268/20268693.nrk6y83pa6.W665.jpg">
            <a:extLst>
              <a:ext uri="{FF2B5EF4-FFF2-40B4-BE49-F238E27FC236}">
                <a16:creationId xmlns="" xmlns:a16="http://schemas.microsoft.com/office/drawing/2014/main" id="{0FD13EEA-F294-4A06-9D21-7E876B98E3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3605" y="1124744"/>
            <a:ext cx="2141612" cy="20164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www.zn38.ru/_nw/33/43185933.jpg">
            <a:extLst>
              <a:ext uri="{FF2B5EF4-FFF2-40B4-BE49-F238E27FC236}">
                <a16:creationId xmlns="" xmlns:a16="http://schemas.microsoft.com/office/drawing/2014/main" id="{1C5F5E1B-0CE3-480B-9772-E83D93A4A7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7518" y="3789040"/>
            <a:ext cx="5190236" cy="30689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img2.ntv.ru/home/news/20131116/kaz_vs.jpg">
            <a:extLst>
              <a:ext uri="{FF2B5EF4-FFF2-40B4-BE49-F238E27FC236}">
                <a16:creationId xmlns="" xmlns:a16="http://schemas.microsoft.com/office/drawing/2014/main" id="{9E6E679C-3CCB-4A0E-875F-82792A0ECB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6082" y="1052575"/>
            <a:ext cx="4372743" cy="24596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s://www.thetimes.co.uk/imageserver/image/methode%2Ftimes%2Fprod%2Fweb%2Fbin%2F77423758-2286-11e9-b782-40e94f317da5.jpg?crop=3500%2C1969%2C0%2C182&amp;resize=2400">
            <a:extLst>
              <a:ext uri="{FF2B5EF4-FFF2-40B4-BE49-F238E27FC236}">
                <a16:creationId xmlns="" xmlns:a16="http://schemas.microsoft.com/office/drawing/2014/main" id="{CB33F505-CC61-4FFD-AFA0-F79121F4B9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775778"/>
            <a:ext cx="4076204" cy="22929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s://www.aapscollege.ca/wp-content/uploads/2016/08/Students-in-a-clinical-research-program-learn-about-the-amount-of-research-put-into-each-new-treatment.jpg">
            <a:extLst>
              <a:ext uri="{FF2B5EF4-FFF2-40B4-BE49-F238E27FC236}">
                <a16:creationId xmlns="" xmlns:a16="http://schemas.microsoft.com/office/drawing/2014/main" id="{0D9A3C14-AFA4-46DF-B343-C5BEE5C3B7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2084" y="3819887"/>
            <a:ext cx="3293165" cy="219414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893350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ext Box 4"/>
          <p:cNvSpPr txBox="1">
            <a:spLocks noChangeArrowheads="1"/>
          </p:cNvSpPr>
          <p:nvPr/>
        </p:nvSpPr>
        <p:spPr bwMode="auto">
          <a:xfrm>
            <a:off x="1130006" y="425450"/>
            <a:ext cx="10819699" cy="225734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endParaRPr lang="ru-RU" b="1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50396" y="-29761"/>
            <a:ext cx="6238429" cy="3046988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002060"/>
                </a:solidFill>
              </a:rPr>
              <a:t>Является ли нарушение трудовой дисциплины (в частности нахождение работника в состоянии алкогольного опьянения) опасностью, которую надо вносить в реестр? </a:t>
            </a:r>
            <a:endParaRPr lang="ru-RU" sz="3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 descr="https://www.n-s.life/wp-content/uploads/2019/04/remont-ot-shabashnikov.jpg">
            <a:extLst>
              <a:ext uri="{FF2B5EF4-FFF2-40B4-BE49-F238E27FC236}">
                <a16:creationId xmlns="" xmlns:a16="http://schemas.microsoft.com/office/drawing/2014/main" id="{C7DA5DF9-5598-4960-BFBA-B4DF44DF90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887" y="2492896"/>
            <a:ext cx="6942511" cy="43651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678389" y="1259988"/>
            <a:ext cx="7841442" cy="646331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Формирование реестра опасностей</a:t>
            </a:r>
          </a:p>
        </p:txBody>
      </p:sp>
      <p:pic>
        <p:nvPicPr>
          <p:cNvPr id="859138" name="Picture 2" descr="https://safetya.co/wp-content/uploads/2017/06/funciones-encargado-del-sg-ss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662456"/>
            <a:ext cx="7023876" cy="42154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56205868"/>
      </p:ext>
    </p:extLst>
  </p:cSld>
  <p:clrMapOvr>
    <a:masterClrMapping/>
  </p:clrMapOvr>
  <p:transition spd="med" advClick="0" advTm="15000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390289" y="393701"/>
            <a:ext cx="10206024" cy="454025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>
                <a:latin typeface="+mj-lt"/>
                <a:cs typeface="Arial" pitchFamily="34" charset="0"/>
              </a:rPr>
              <a:t>СОУТ и реестр опасностей</a:t>
            </a:r>
          </a:p>
        </p:txBody>
      </p:sp>
      <p:sp>
        <p:nvSpPr>
          <p:cNvPr id="5" name="AutoShape 14"/>
          <p:cNvSpPr>
            <a:spLocks noChangeArrowheads="1"/>
          </p:cNvSpPr>
          <p:nvPr/>
        </p:nvSpPr>
        <p:spPr bwMode="auto">
          <a:xfrm>
            <a:off x="526914" y="1171576"/>
            <a:ext cx="5402442" cy="1400175"/>
          </a:xfrm>
          <a:prstGeom prst="downArrowCallout">
            <a:avLst>
              <a:gd name="adj1" fmla="val 130578"/>
              <a:gd name="adj2" fmla="val 155228"/>
              <a:gd name="adj3" fmla="val 16667"/>
              <a:gd name="adj4" fmla="val 61927"/>
            </a:avLst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cs typeface="Tahoma" pitchFamily="34" charset="0"/>
              </a:rPr>
              <a:t>СОУТ (формирование </a:t>
            </a:r>
          </a:p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cs typeface="Tahoma" pitchFamily="34" charset="0"/>
              </a:rPr>
              <a:t>перечня вредных факторов)</a:t>
            </a:r>
          </a:p>
        </p:txBody>
      </p:sp>
      <p:sp>
        <p:nvSpPr>
          <p:cNvPr id="7" name="AutoShape 15"/>
          <p:cNvSpPr>
            <a:spLocks noChangeArrowheads="1"/>
          </p:cNvSpPr>
          <p:nvPr/>
        </p:nvSpPr>
        <p:spPr bwMode="auto">
          <a:xfrm>
            <a:off x="526914" y="2801938"/>
            <a:ext cx="5599241" cy="1484312"/>
          </a:xfrm>
          <a:prstGeom prst="downArrowCallout">
            <a:avLst>
              <a:gd name="adj1" fmla="val 142745"/>
              <a:gd name="adj2" fmla="val 142745"/>
              <a:gd name="adj3" fmla="val 16667"/>
              <a:gd name="adj4" fmla="val 66667"/>
            </a:avLst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cs typeface="Tahoma" pitchFamily="34" charset="0"/>
              </a:rPr>
              <a:t>Формирование перечня</a:t>
            </a:r>
          </a:p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cs typeface="Tahoma" pitchFamily="34" charset="0"/>
              </a:rPr>
              <a:t> опасных факторов</a:t>
            </a:r>
          </a:p>
        </p:txBody>
      </p:sp>
      <p:sp>
        <p:nvSpPr>
          <p:cNvPr id="8" name="Rectangle 17"/>
          <p:cNvSpPr>
            <a:spLocks noChangeArrowheads="1"/>
          </p:cNvSpPr>
          <p:nvPr/>
        </p:nvSpPr>
        <p:spPr bwMode="auto">
          <a:xfrm>
            <a:off x="526914" y="4695825"/>
            <a:ext cx="5451113" cy="131445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cs typeface="Tahoma" pitchFamily="34" charset="0"/>
              </a:rPr>
              <a:t>Дополнение перечня </a:t>
            </a:r>
            <a:r>
              <a:rPr lang="ru-RU" sz="2000" b="1" dirty="0" err="1">
                <a:solidFill>
                  <a:schemeClr val="bg1"/>
                </a:solidFill>
                <a:cs typeface="Tahoma" pitchFamily="34" charset="0"/>
              </a:rPr>
              <a:t>ВиОПФ</a:t>
            </a:r>
            <a:r>
              <a:rPr lang="ru-RU" sz="2000" b="1" dirty="0">
                <a:solidFill>
                  <a:schemeClr val="bg1"/>
                </a:solidFill>
                <a:cs typeface="Tahoma" pitchFamily="34" charset="0"/>
              </a:rPr>
              <a:t> </a:t>
            </a:r>
          </a:p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cs typeface="Tahoma" pitchFamily="34" charset="0"/>
              </a:rPr>
              <a:t>факторами, </a:t>
            </a:r>
          </a:p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cs typeface="Tahoma" pitchFamily="34" charset="0"/>
              </a:rPr>
              <a:t>не включенными в </a:t>
            </a:r>
          </a:p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cs typeface="Tahoma" pitchFamily="34" charset="0"/>
              </a:rPr>
              <a:t>нормативные документы</a:t>
            </a:r>
          </a:p>
        </p:txBody>
      </p:sp>
      <p:sp>
        <p:nvSpPr>
          <p:cNvPr id="10" name="Rectangle 17"/>
          <p:cNvSpPr>
            <a:spLocks noChangeArrowheads="1"/>
          </p:cNvSpPr>
          <p:nvPr/>
        </p:nvSpPr>
        <p:spPr bwMode="auto">
          <a:xfrm>
            <a:off x="6382204" y="3194050"/>
            <a:ext cx="5451113" cy="6858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  <a:cs typeface="Tahoma" pitchFamily="34" charset="0"/>
              </a:rPr>
              <a:t>Реестр опасностей </a:t>
            </a:r>
          </a:p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  <a:cs typeface="Tahoma" pitchFamily="34" charset="0"/>
              </a:rPr>
              <a:t>для проведения оценки рисков</a:t>
            </a:r>
          </a:p>
        </p:txBody>
      </p:sp>
      <p:cxnSp>
        <p:nvCxnSpPr>
          <p:cNvPr id="11" name="Соединительная линия уступом 9"/>
          <p:cNvCxnSpPr>
            <a:stCxn id="8" idx="3"/>
          </p:cNvCxnSpPr>
          <p:nvPr/>
        </p:nvCxnSpPr>
        <p:spPr bwMode="auto">
          <a:xfrm flipV="1">
            <a:off x="5978027" y="3879850"/>
            <a:ext cx="1532068" cy="1473200"/>
          </a:xfrm>
          <a:prstGeom prst="bentConnector2">
            <a:avLst/>
          </a:prstGeom>
          <a:ln>
            <a:headEnd type="none" w="med" len="med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Соединительная линия уступом 17"/>
          <p:cNvCxnSpPr>
            <a:endCxn id="5" idx="3"/>
          </p:cNvCxnSpPr>
          <p:nvPr/>
        </p:nvCxnSpPr>
        <p:spPr bwMode="auto">
          <a:xfrm rot="16200000" flipV="1">
            <a:off x="5925182" y="1609138"/>
            <a:ext cx="1589087" cy="1580739"/>
          </a:xfrm>
          <a:prstGeom prst="bentConnector2">
            <a:avLst/>
          </a:prstGeom>
          <a:ln>
            <a:headEnd type="none" w="med" len="med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86024" name="Picture 2" descr="http://www.eatoninternationalconsulting.com/wp-content/uploads/2011/08/iStock-Process-BW-smal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90452" y="4495800"/>
            <a:ext cx="4198373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936613826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>
            <a:extLst>
              <a:ext uri="{FF2B5EF4-FFF2-40B4-BE49-F238E27FC236}">
                <a16:creationId xmlns="" xmlns:a16="http://schemas.microsoft.com/office/drawing/2014/main" id="{69AA955C-D89C-48BB-AB66-E1A974FB036A}"/>
              </a:ext>
            </a:extLst>
          </p:cNvPr>
          <p:cNvGrpSpPr/>
          <p:nvPr/>
        </p:nvGrpSpPr>
        <p:grpSpPr>
          <a:xfrm>
            <a:off x="4366220" y="2547889"/>
            <a:ext cx="1900879" cy="665087"/>
            <a:chOff x="4366220" y="2547889"/>
            <a:chExt cx="1900879" cy="665087"/>
          </a:xfrm>
        </p:grpSpPr>
        <p:grpSp>
          <p:nvGrpSpPr>
            <p:cNvPr id="42" name="Группа 41">
              <a:extLst>
                <a:ext uri="{FF2B5EF4-FFF2-40B4-BE49-F238E27FC236}">
                  <a16:creationId xmlns="" xmlns:a16="http://schemas.microsoft.com/office/drawing/2014/main" id="{8C9D9B20-6386-4920-AFE5-A4985227DB28}"/>
                </a:ext>
              </a:extLst>
            </p:cNvPr>
            <p:cNvGrpSpPr/>
            <p:nvPr/>
          </p:nvGrpSpPr>
          <p:grpSpPr>
            <a:xfrm>
              <a:off x="4366220" y="2547889"/>
              <a:ext cx="1900879" cy="665087"/>
              <a:chOff x="660511" y="3246618"/>
              <a:chExt cx="3594414" cy="957651"/>
            </a:xfrm>
            <a:solidFill>
              <a:srgbClr val="E2FFC5"/>
            </a:solidFill>
          </p:grpSpPr>
          <p:sp>
            <p:nvSpPr>
              <p:cNvPr id="48" name="Rounded Rectangle 124">
                <a:extLst>
                  <a:ext uri="{FF2B5EF4-FFF2-40B4-BE49-F238E27FC236}">
                    <a16:creationId xmlns="" xmlns:a16="http://schemas.microsoft.com/office/drawing/2014/main" id="{86A3DD9B-5E05-4731-9EEA-DFC9DA55E911}"/>
                  </a:ext>
                </a:extLst>
              </p:cNvPr>
              <p:cNvSpPr/>
              <p:nvPr/>
            </p:nvSpPr>
            <p:spPr>
              <a:xfrm>
                <a:off x="660511" y="3246618"/>
                <a:ext cx="3594414" cy="957651"/>
              </a:xfrm>
              <a:prstGeom prst="roundRect">
                <a:avLst>
                  <a:gd name="adj" fmla="val 50000"/>
                </a:avLst>
              </a:prstGeom>
              <a:grpFill/>
              <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127000" dist="38100" dir="8100000" algn="tr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ko-KR" altLang="en-US" sz="1200"/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="" xmlns:a16="http://schemas.microsoft.com/office/drawing/2014/main" id="{18756C6C-FA37-40F9-BA1E-5E51CF2C5B1C}"/>
                  </a:ext>
                </a:extLst>
              </p:cNvPr>
              <p:cNvSpPr txBox="1"/>
              <p:nvPr/>
            </p:nvSpPr>
            <p:spPr>
              <a:xfrm>
                <a:off x="930506" y="3322978"/>
                <a:ext cx="2327447" cy="664746"/>
              </a:xfrm>
              <a:prstGeom prst="rect">
                <a:avLst/>
              </a:prstGeom>
              <a:grpFill/>
            </p:spPr>
            <p:txBody>
              <a:bodyPr wrap="square" lIns="0" rIns="0" rtlCol="0">
                <a:spAutoFit/>
              </a:bodyPr>
              <a:lstStyle/>
              <a:p>
                <a:pPr algn="ctr"/>
                <a:r>
                  <a:rPr lang="ru-RU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Неионизирующие излучения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43" name="Группа 42">
              <a:extLst>
                <a:ext uri="{FF2B5EF4-FFF2-40B4-BE49-F238E27FC236}">
                  <a16:creationId xmlns="" xmlns:a16="http://schemas.microsoft.com/office/drawing/2014/main" id="{C7AFFD85-AF0E-42E2-9132-497291035DE1}"/>
                </a:ext>
              </a:extLst>
            </p:cNvPr>
            <p:cNvGrpSpPr/>
            <p:nvPr/>
          </p:nvGrpSpPr>
          <p:grpSpPr>
            <a:xfrm>
              <a:off x="5787052" y="2621360"/>
              <a:ext cx="451376" cy="497265"/>
              <a:chOff x="3467185" y="747249"/>
              <a:chExt cx="640211" cy="704528"/>
            </a:xfrm>
          </p:grpSpPr>
          <p:grpSp>
            <p:nvGrpSpPr>
              <p:cNvPr id="44" name="Group 185">
                <a:extLst>
                  <a:ext uri="{FF2B5EF4-FFF2-40B4-BE49-F238E27FC236}">
                    <a16:creationId xmlns="" xmlns:a16="http://schemas.microsoft.com/office/drawing/2014/main" id="{D9184CF1-DB5D-4C7A-8AD9-B9E506A4D0F6}"/>
                  </a:ext>
                </a:extLst>
              </p:cNvPr>
              <p:cNvGrpSpPr/>
              <p:nvPr/>
            </p:nvGrpSpPr>
            <p:grpSpPr>
              <a:xfrm>
                <a:off x="3467185" y="747249"/>
                <a:ext cx="640211" cy="704528"/>
                <a:chOff x="2410349" y="1708285"/>
                <a:chExt cx="609146" cy="609146"/>
              </a:xfrm>
            </p:grpSpPr>
            <p:sp>
              <p:nvSpPr>
                <p:cNvPr id="46" name="Oval 186">
                  <a:extLst>
                    <a:ext uri="{FF2B5EF4-FFF2-40B4-BE49-F238E27FC236}">
                      <a16:creationId xmlns="" xmlns:a16="http://schemas.microsoft.com/office/drawing/2014/main" id="{C74C6AA3-FDE9-4CAF-B510-F509EAA8B46B}"/>
                    </a:ext>
                  </a:extLst>
                </p:cNvPr>
                <p:cNvSpPr/>
                <p:nvPr/>
              </p:nvSpPr>
              <p:spPr>
                <a:xfrm>
                  <a:off x="2410349" y="1708285"/>
                  <a:ext cx="609146" cy="609146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8100000" scaled="1"/>
                  <a:tileRect/>
                </a:gradFill>
                <a:ln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8100000" scaled="1"/>
                    <a:tileRect/>
                  </a:gradFill>
                </a:ln>
                <a:effectLst>
                  <a:outerShdw blurRad="127000" dist="38100" dir="8100000" algn="tr" rotWithShape="0">
                    <a:prstClr val="black">
                      <a:alpha val="33000"/>
                    </a:prstClr>
                  </a:outerShdw>
                </a:effec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47" name="Oval 187">
                  <a:extLst>
                    <a:ext uri="{FF2B5EF4-FFF2-40B4-BE49-F238E27FC236}">
                      <a16:creationId xmlns="" xmlns:a16="http://schemas.microsoft.com/office/drawing/2014/main" id="{ABE33BBA-6F4E-4470-98E5-A0F0F845E85C}"/>
                    </a:ext>
                  </a:extLst>
                </p:cNvPr>
                <p:cNvSpPr/>
                <p:nvPr/>
              </p:nvSpPr>
              <p:spPr>
                <a:xfrm>
                  <a:off x="2511230" y="1798533"/>
                  <a:ext cx="428650" cy="42865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/>
                </a:p>
              </p:txBody>
            </p:sp>
          </p:grpSp>
          <p:sp>
            <p:nvSpPr>
              <p:cNvPr id="45" name="TextBox 44">
                <a:extLst>
                  <a:ext uri="{FF2B5EF4-FFF2-40B4-BE49-F238E27FC236}">
                    <a16:creationId xmlns="" xmlns:a16="http://schemas.microsoft.com/office/drawing/2014/main" id="{E4D6F6FF-8097-4F0B-96C5-5E804BF6948F}"/>
                  </a:ext>
                </a:extLst>
              </p:cNvPr>
              <p:cNvSpPr txBox="1"/>
              <p:nvPr/>
            </p:nvSpPr>
            <p:spPr>
              <a:xfrm>
                <a:off x="3597349" y="881602"/>
                <a:ext cx="379883" cy="39245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ru-RU" altLang="ko-KR" sz="1200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3</a:t>
                </a:r>
                <a:endParaRPr lang="ko-KR" altLang="en-US" sz="12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pSp>
        <p:nvGrpSpPr>
          <p:cNvPr id="51" name="Группа 50">
            <a:extLst>
              <a:ext uri="{FF2B5EF4-FFF2-40B4-BE49-F238E27FC236}">
                <a16:creationId xmlns="" xmlns:a16="http://schemas.microsoft.com/office/drawing/2014/main" id="{E36E8D7D-9B5C-4F60-8DEE-57A8C0F0FEC8}"/>
              </a:ext>
            </a:extLst>
          </p:cNvPr>
          <p:cNvGrpSpPr/>
          <p:nvPr/>
        </p:nvGrpSpPr>
        <p:grpSpPr>
          <a:xfrm>
            <a:off x="5640640" y="3556001"/>
            <a:ext cx="1900879" cy="665087"/>
            <a:chOff x="660511" y="3246618"/>
            <a:chExt cx="3594414" cy="957651"/>
          </a:xfrm>
          <a:solidFill>
            <a:srgbClr val="D5FFAB"/>
          </a:solidFill>
        </p:grpSpPr>
        <p:sp>
          <p:nvSpPr>
            <p:cNvPr id="57" name="Rounded Rectangle 124">
              <a:extLst>
                <a:ext uri="{FF2B5EF4-FFF2-40B4-BE49-F238E27FC236}">
                  <a16:creationId xmlns="" xmlns:a16="http://schemas.microsoft.com/office/drawing/2014/main" id="{A1FB08F5-5DA4-46D5-807E-DCE172B676B7}"/>
                </a:ext>
              </a:extLst>
            </p:cNvPr>
            <p:cNvSpPr/>
            <p:nvPr/>
          </p:nvSpPr>
          <p:spPr>
            <a:xfrm>
              <a:off x="660511" y="3246618"/>
              <a:ext cx="3594414" cy="957651"/>
            </a:xfrm>
            <a:prstGeom prst="roundRect">
              <a:avLst>
                <a:gd name="adj" fmla="val 50000"/>
              </a:avLst>
            </a:prstGeom>
            <a:grpFill/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38100" dir="8100000" algn="tr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ko-KR" altLang="en-US" sz="1200"/>
            </a:p>
          </p:txBody>
        </p:sp>
        <p:sp>
          <p:nvSpPr>
            <p:cNvPr id="58" name="TextBox 57">
              <a:extLst>
                <a:ext uri="{FF2B5EF4-FFF2-40B4-BE49-F238E27FC236}">
                  <a16:creationId xmlns="" xmlns:a16="http://schemas.microsoft.com/office/drawing/2014/main" id="{9980DFC9-59CB-4777-804E-A3E7D3DE0181}"/>
                </a:ext>
              </a:extLst>
            </p:cNvPr>
            <p:cNvSpPr txBox="1"/>
            <p:nvPr/>
          </p:nvSpPr>
          <p:spPr>
            <a:xfrm>
              <a:off x="1706978" y="3359779"/>
              <a:ext cx="2327447" cy="398848"/>
            </a:xfrm>
            <a:prstGeom prst="rect">
              <a:avLst/>
            </a:prstGeom>
            <a:grpFill/>
          </p:spPr>
          <p:txBody>
            <a:bodyPr wrap="square" lIns="0" rIns="0" rtlCol="0">
              <a:spAutoFit/>
            </a:bodyPr>
            <a:lstStyle/>
            <a:p>
              <a:pPr algn="r"/>
              <a:r>
                <a:rPr lang="ru-RU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Вибрация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52" name="Группа 51">
            <a:extLst>
              <a:ext uri="{FF2B5EF4-FFF2-40B4-BE49-F238E27FC236}">
                <a16:creationId xmlns="" xmlns:a16="http://schemas.microsoft.com/office/drawing/2014/main" id="{8F5556E4-8707-43EA-9CD5-040072CE9CA4}"/>
              </a:ext>
            </a:extLst>
          </p:cNvPr>
          <p:cNvGrpSpPr/>
          <p:nvPr/>
        </p:nvGrpSpPr>
        <p:grpSpPr>
          <a:xfrm>
            <a:off x="5784656" y="3629472"/>
            <a:ext cx="451376" cy="497265"/>
            <a:chOff x="3467185" y="747249"/>
            <a:chExt cx="640211" cy="704528"/>
          </a:xfrm>
        </p:grpSpPr>
        <p:grpSp>
          <p:nvGrpSpPr>
            <p:cNvPr id="53" name="Group 185">
              <a:extLst>
                <a:ext uri="{FF2B5EF4-FFF2-40B4-BE49-F238E27FC236}">
                  <a16:creationId xmlns="" xmlns:a16="http://schemas.microsoft.com/office/drawing/2014/main" id="{DF1286F9-A1BB-47BD-B93A-9C6118865004}"/>
                </a:ext>
              </a:extLst>
            </p:cNvPr>
            <p:cNvGrpSpPr/>
            <p:nvPr/>
          </p:nvGrpSpPr>
          <p:grpSpPr>
            <a:xfrm>
              <a:off x="3467185" y="747249"/>
              <a:ext cx="640211" cy="704528"/>
              <a:chOff x="2410349" y="1708285"/>
              <a:chExt cx="609146" cy="609146"/>
            </a:xfrm>
          </p:grpSpPr>
          <p:sp>
            <p:nvSpPr>
              <p:cNvPr id="55" name="Oval 186">
                <a:extLst>
                  <a:ext uri="{FF2B5EF4-FFF2-40B4-BE49-F238E27FC236}">
                    <a16:creationId xmlns="" xmlns:a16="http://schemas.microsoft.com/office/drawing/2014/main" id="{C3290EAA-02DB-453C-9E2E-C1CD24FEDF0D}"/>
                  </a:ext>
                </a:extLst>
              </p:cNvPr>
              <p:cNvSpPr/>
              <p:nvPr/>
            </p:nvSpPr>
            <p:spPr>
              <a:xfrm>
                <a:off x="2410349" y="1708285"/>
                <a:ext cx="609146" cy="60914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127000" dist="38100" dir="8100000" algn="tr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ko-KR" altLang="en-US" sz="1200"/>
              </a:p>
            </p:txBody>
          </p:sp>
          <p:sp>
            <p:nvSpPr>
              <p:cNvPr id="56" name="Oval 187">
                <a:extLst>
                  <a:ext uri="{FF2B5EF4-FFF2-40B4-BE49-F238E27FC236}">
                    <a16:creationId xmlns="" xmlns:a16="http://schemas.microsoft.com/office/drawing/2014/main" id="{FB16F297-7BA9-4CC7-A2A6-2DA61567057E}"/>
                  </a:ext>
                </a:extLst>
              </p:cNvPr>
              <p:cNvSpPr/>
              <p:nvPr/>
            </p:nvSpPr>
            <p:spPr>
              <a:xfrm>
                <a:off x="2511230" y="1798533"/>
                <a:ext cx="428650" cy="42865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/>
              </a:p>
            </p:txBody>
          </p:sp>
        </p:grpSp>
        <p:sp>
          <p:nvSpPr>
            <p:cNvPr id="54" name="TextBox 53">
              <a:extLst>
                <a:ext uri="{FF2B5EF4-FFF2-40B4-BE49-F238E27FC236}">
                  <a16:creationId xmlns="" xmlns:a16="http://schemas.microsoft.com/office/drawing/2014/main" id="{A3C22A74-383D-4284-B74F-938A71FCC879}"/>
                </a:ext>
              </a:extLst>
            </p:cNvPr>
            <p:cNvSpPr txBox="1"/>
            <p:nvPr/>
          </p:nvSpPr>
          <p:spPr>
            <a:xfrm>
              <a:off x="3597349" y="881602"/>
              <a:ext cx="379883" cy="3924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ru-RU" altLang="ko-KR" sz="12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4</a:t>
              </a:r>
              <a:endParaRPr lang="ko-KR" altLang="en-US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="" xmlns:a16="http://schemas.microsoft.com/office/drawing/2014/main" id="{4FFE0334-ADED-469A-BB26-9FDCCA506351}"/>
              </a:ext>
            </a:extLst>
          </p:cNvPr>
          <p:cNvGrpSpPr/>
          <p:nvPr/>
        </p:nvGrpSpPr>
        <p:grpSpPr>
          <a:xfrm>
            <a:off x="5662364" y="5788249"/>
            <a:ext cx="1900879" cy="665087"/>
            <a:chOff x="5662364" y="5788249"/>
            <a:chExt cx="1900879" cy="665087"/>
          </a:xfrm>
        </p:grpSpPr>
        <p:grpSp>
          <p:nvGrpSpPr>
            <p:cNvPr id="75" name="Группа 74">
              <a:extLst>
                <a:ext uri="{FF2B5EF4-FFF2-40B4-BE49-F238E27FC236}">
                  <a16:creationId xmlns="" xmlns:a16="http://schemas.microsoft.com/office/drawing/2014/main" id="{F2B044C5-429B-4405-B07B-562872A4B064}"/>
                </a:ext>
              </a:extLst>
            </p:cNvPr>
            <p:cNvGrpSpPr/>
            <p:nvPr/>
          </p:nvGrpSpPr>
          <p:grpSpPr>
            <a:xfrm>
              <a:off x="5662364" y="5788249"/>
              <a:ext cx="1900879" cy="665087"/>
              <a:chOff x="660511" y="3246618"/>
              <a:chExt cx="3594414" cy="957651"/>
            </a:xfrm>
            <a:solidFill>
              <a:srgbClr val="E2FFC5"/>
            </a:solidFill>
          </p:grpSpPr>
          <p:sp>
            <p:nvSpPr>
              <p:cNvPr id="81" name="Rounded Rectangle 124">
                <a:extLst>
                  <a:ext uri="{FF2B5EF4-FFF2-40B4-BE49-F238E27FC236}">
                    <a16:creationId xmlns="" xmlns:a16="http://schemas.microsoft.com/office/drawing/2014/main" id="{9F5C1BA3-B9FD-4D6D-B350-B7A77D67528A}"/>
                  </a:ext>
                </a:extLst>
              </p:cNvPr>
              <p:cNvSpPr/>
              <p:nvPr/>
            </p:nvSpPr>
            <p:spPr>
              <a:xfrm>
                <a:off x="660511" y="3246618"/>
                <a:ext cx="3594414" cy="957651"/>
              </a:xfrm>
              <a:prstGeom prst="roundRect">
                <a:avLst>
                  <a:gd name="adj" fmla="val 50000"/>
                </a:avLst>
              </a:prstGeom>
              <a:grpFill/>
              <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127000" dist="38100" dir="8100000" algn="tr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ko-KR" altLang="en-US" sz="1200"/>
              </a:p>
            </p:txBody>
          </p:sp>
          <p:sp>
            <p:nvSpPr>
              <p:cNvPr id="82" name="TextBox 81">
                <a:extLst>
                  <a:ext uri="{FF2B5EF4-FFF2-40B4-BE49-F238E27FC236}">
                    <a16:creationId xmlns="" xmlns:a16="http://schemas.microsoft.com/office/drawing/2014/main" id="{D9F13DD7-2B1A-43A9-9125-FCC780B11B98}"/>
                  </a:ext>
                </a:extLst>
              </p:cNvPr>
              <p:cNvSpPr txBox="1"/>
              <p:nvPr/>
            </p:nvSpPr>
            <p:spPr>
              <a:xfrm>
                <a:off x="1538729" y="3355999"/>
                <a:ext cx="2327447" cy="664746"/>
              </a:xfrm>
              <a:prstGeom prst="rect">
                <a:avLst/>
              </a:prstGeom>
              <a:grpFill/>
            </p:spPr>
            <p:txBody>
              <a:bodyPr wrap="square" lIns="0" rIns="0" rtlCol="0">
                <a:spAutoFit/>
              </a:bodyPr>
              <a:lstStyle/>
              <a:p>
                <a:pPr algn="r"/>
                <a:r>
                  <a:rPr lang="ru-RU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Ионизирующие излучения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76" name="Группа 75">
              <a:extLst>
                <a:ext uri="{FF2B5EF4-FFF2-40B4-BE49-F238E27FC236}">
                  <a16:creationId xmlns="" xmlns:a16="http://schemas.microsoft.com/office/drawing/2014/main" id="{BC5E4994-5123-42B8-90B2-B8AC0FF3C4DE}"/>
                </a:ext>
              </a:extLst>
            </p:cNvPr>
            <p:cNvGrpSpPr/>
            <p:nvPr/>
          </p:nvGrpSpPr>
          <p:grpSpPr>
            <a:xfrm>
              <a:off x="5806380" y="5861720"/>
              <a:ext cx="451376" cy="497265"/>
              <a:chOff x="3467185" y="747249"/>
              <a:chExt cx="640211" cy="704528"/>
            </a:xfrm>
          </p:grpSpPr>
          <p:grpSp>
            <p:nvGrpSpPr>
              <p:cNvPr id="77" name="Group 185">
                <a:extLst>
                  <a:ext uri="{FF2B5EF4-FFF2-40B4-BE49-F238E27FC236}">
                    <a16:creationId xmlns="" xmlns:a16="http://schemas.microsoft.com/office/drawing/2014/main" id="{9F8189C1-FDA0-49C1-8C8E-6D985E11BC57}"/>
                  </a:ext>
                </a:extLst>
              </p:cNvPr>
              <p:cNvGrpSpPr/>
              <p:nvPr/>
            </p:nvGrpSpPr>
            <p:grpSpPr>
              <a:xfrm>
                <a:off x="3467185" y="747249"/>
                <a:ext cx="640211" cy="704528"/>
                <a:chOff x="2410349" y="1708285"/>
                <a:chExt cx="609146" cy="609146"/>
              </a:xfrm>
            </p:grpSpPr>
            <p:sp>
              <p:nvSpPr>
                <p:cNvPr id="79" name="Oval 186">
                  <a:extLst>
                    <a:ext uri="{FF2B5EF4-FFF2-40B4-BE49-F238E27FC236}">
                      <a16:creationId xmlns="" xmlns:a16="http://schemas.microsoft.com/office/drawing/2014/main" id="{391CDF4C-00DD-49C2-B0F2-3829E0DE828E}"/>
                    </a:ext>
                  </a:extLst>
                </p:cNvPr>
                <p:cNvSpPr/>
                <p:nvPr/>
              </p:nvSpPr>
              <p:spPr>
                <a:xfrm>
                  <a:off x="2410349" y="1708285"/>
                  <a:ext cx="609146" cy="609146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8100000" scaled="1"/>
                  <a:tileRect/>
                </a:gradFill>
                <a:ln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8100000" scaled="1"/>
                    <a:tileRect/>
                  </a:gradFill>
                </a:ln>
                <a:effectLst>
                  <a:outerShdw blurRad="127000" dist="38100" dir="8100000" algn="tr" rotWithShape="0">
                    <a:prstClr val="black">
                      <a:alpha val="33000"/>
                    </a:prstClr>
                  </a:outerShdw>
                </a:effec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80" name="Oval 187">
                  <a:extLst>
                    <a:ext uri="{FF2B5EF4-FFF2-40B4-BE49-F238E27FC236}">
                      <a16:creationId xmlns="" xmlns:a16="http://schemas.microsoft.com/office/drawing/2014/main" id="{C4B24C77-66BE-4D2B-9A7A-3478D76797E5}"/>
                    </a:ext>
                  </a:extLst>
                </p:cNvPr>
                <p:cNvSpPr/>
                <p:nvPr/>
              </p:nvSpPr>
              <p:spPr>
                <a:xfrm>
                  <a:off x="2511230" y="1798533"/>
                  <a:ext cx="428650" cy="42865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/>
                </a:p>
              </p:txBody>
            </p:sp>
          </p:grpSp>
          <p:sp>
            <p:nvSpPr>
              <p:cNvPr id="78" name="TextBox 77">
                <a:extLst>
                  <a:ext uri="{FF2B5EF4-FFF2-40B4-BE49-F238E27FC236}">
                    <a16:creationId xmlns="" xmlns:a16="http://schemas.microsoft.com/office/drawing/2014/main" id="{52F642CD-F342-4FC9-9CC2-E1FA828DC9A8}"/>
                  </a:ext>
                </a:extLst>
              </p:cNvPr>
              <p:cNvSpPr txBox="1"/>
              <p:nvPr/>
            </p:nvSpPr>
            <p:spPr>
              <a:xfrm>
                <a:off x="3597349" y="881602"/>
                <a:ext cx="379883" cy="39245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ru-RU" altLang="ko-KR" sz="1200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6</a:t>
                </a:r>
                <a:endParaRPr lang="ko-KR" altLang="en-US" sz="12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pSp>
        <p:nvGrpSpPr>
          <p:cNvPr id="14" name="Группа 13">
            <a:extLst>
              <a:ext uri="{FF2B5EF4-FFF2-40B4-BE49-F238E27FC236}">
                <a16:creationId xmlns="" xmlns:a16="http://schemas.microsoft.com/office/drawing/2014/main" id="{1854C2BA-178F-4B88-B3F7-CE3689C4677D}"/>
              </a:ext>
            </a:extLst>
          </p:cNvPr>
          <p:cNvGrpSpPr/>
          <p:nvPr/>
        </p:nvGrpSpPr>
        <p:grpSpPr>
          <a:xfrm>
            <a:off x="4366220" y="4653136"/>
            <a:ext cx="1900879" cy="665087"/>
            <a:chOff x="4366220" y="4653136"/>
            <a:chExt cx="1900879" cy="665087"/>
          </a:xfrm>
        </p:grpSpPr>
        <p:grpSp>
          <p:nvGrpSpPr>
            <p:cNvPr id="111" name="Группа 110">
              <a:extLst>
                <a:ext uri="{FF2B5EF4-FFF2-40B4-BE49-F238E27FC236}">
                  <a16:creationId xmlns="" xmlns:a16="http://schemas.microsoft.com/office/drawing/2014/main" id="{B5848D1F-64D7-456C-BD58-04C8F25C7177}"/>
                </a:ext>
              </a:extLst>
            </p:cNvPr>
            <p:cNvGrpSpPr/>
            <p:nvPr/>
          </p:nvGrpSpPr>
          <p:grpSpPr>
            <a:xfrm>
              <a:off x="4366220" y="4653136"/>
              <a:ext cx="1900879" cy="665087"/>
              <a:chOff x="660511" y="3246618"/>
              <a:chExt cx="3594414" cy="957651"/>
            </a:xfrm>
            <a:solidFill>
              <a:srgbClr val="CDFF9B"/>
            </a:solidFill>
          </p:grpSpPr>
          <p:sp>
            <p:nvSpPr>
              <p:cNvPr id="118" name="Rounded Rectangle 124">
                <a:extLst>
                  <a:ext uri="{FF2B5EF4-FFF2-40B4-BE49-F238E27FC236}">
                    <a16:creationId xmlns="" xmlns:a16="http://schemas.microsoft.com/office/drawing/2014/main" id="{94B4606B-796D-458C-91CC-19D98568C7AA}"/>
                  </a:ext>
                </a:extLst>
              </p:cNvPr>
              <p:cNvSpPr/>
              <p:nvPr/>
            </p:nvSpPr>
            <p:spPr>
              <a:xfrm>
                <a:off x="660511" y="3246618"/>
                <a:ext cx="3594414" cy="957651"/>
              </a:xfrm>
              <a:prstGeom prst="roundRect">
                <a:avLst>
                  <a:gd name="adj" fmla="val 50000"/>
                </a:avLst>
              </a:prstGeom>
              <a:grpFill/>
              <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127000" dist="38100" dir="8100000" algn="tr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ko-KR" altLang="en-US" sz="1200"/>
              </a:p>
            </p:txBody>
          </p:sp>
          <p:sp>
            <p:nvSpPr>
              <p:cNvPr id="119" name="TextBox 118">
                <a:extLst>
                  <a:ext uri="{FF2B5EF4-FFF2-40B4-BE49-F238E27FC236}">
                    <a16:creationId xmlns="" xmlns:a16="http://schemas.microsoft.com/office/drawing/2014/main" id="{E552B320-451E-464C-BFFF-406DE420CBF6}"/>
                  </a:ext>
                </a:extLst>
              </p:cNvPr>
              <p:cNvSpPr txBox="1"/>
              <p:nvPr/>
            </p:nvSpPr>
            <p:spPr>
              <a:xfrm>
                <a:off x="930506" y="3322978"/>
                <a:ext cx="2327447" cy="398848"/>
              </a:xfrm>
              <a:prstGeom prst="rect">
                <a:avLst/>
              </a:prstGeom>
              <a:grpFill/>
            </p:spPr>
            <p:txBody>
              <a:bodyPr wrap="square" lIns="0" rIns="0" rtlCol="0">
                <a:spAutoFit/>
              </a:bodyPr>
              <a:lstStyle/>
              <a:p>
                <a:pPr algn="ctr"/>
                <a:r>
                  <a:rPr lang="ru-RU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Микроклимат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113" name="Группа 112">
              <a:extLst>
                <a:ext uri="{FF2B5EF4-FFF2-40B4-BE49-F238E27FC236}">
                  <a16:creationId xmlns="" xmlns:a16="http://schemas.microsoft.com/office/drawing/2014/main" id="{C9702BEE-0C87-498C-8145-236DA2074317}"/>
                </a:ext>
              </a:extLst>
            </p:cNvPr>
            <p:cNvGrpSpPr/>
            <p:nvPr/>
          </p:nvGrpSpPr>
          <p:grpSpPr>
            <a:xfrm>
              <a:off x="5643037" y="4726607"/>
              <a:ext cx="451376" cy="497265"/>
              <a:chOff x="3467185" y="747249"/>
              <a:chExt cx="640211" cy="704528"/>
            </a:xfrm>
          </p:grpSpPr>
          <p:grpSp>
            <p:nvGrpSpPr>
              <p:cNvPr id="114" name="Group 185">
                <a:extLst>
                  <a:ext uri="{FF2B5EF4-FFF2-40B4-BE49-F238E27FC236}">
                    <a16:creationId xmlns="" xmlns:a16="http://schemas.microsoft.com/office/drawing/2014/main" id="{AA146F5F-FF9A-470F-84C4-9DB05A473CDF}"/>
                  </a:ext>
                </a:extLst>
              </p:cNvPr>
              <p:cNvGrpSpPr/>
              <p:nvPr/>
            </p:nvGrpSpPr>
            <p:grpSpPr>
              <a:xfrm>
                <a:off x="3467185" y="747249"/>
                <a:ext cx="640211" cy="704528"/>
                <a:chOff x="2410349" y="1708285"/>
                <a:chExt cx="609146" cy="609146"/>
              </a:xfrm>
            </p:grpSpPr>
            <p:sp>
              <p:nvSpPr>
                <p:cNvPr id="116" name="Oval 186">
                  <a:extLst>
                    <a:ext uri="{FF2B5EF4-FFF2-40B4-BE49-F238E27FC236}">
                      <a16:creationId xmlns="" xmlns:a16="http://schemas.microsoft.com/office/drawing/2014/main" id="{335B17F0-C5A9-4FCC-89B8-DCA560276A9E}"/>
                    </a:ext>
                  </a:extLst>
                </p:cNvPr>
                <p:cNvSpPr/>
                <p:nvPr/>
              </p:nvSpPr>
              <p:spPr>
                <a:xfrm>
                  <a:off x="2410349" y="1708285"/>
                  <a:ext cx="609146" cy="609146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8100000" scaled="1"/>
                  <a:tileRect/>
                </a:gradFill>
                <a:ln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8100000" scaled="1"/>
                    <a:tileRect/>
                  </a:gradFill>
                </a:ln>
                <a:effectLst>
                  <a:outerShdw blurRad="127000" dist="38100" dir="8100000" algn="tr" rotWithShape="0">
                    <a:prstClr val="black">
                      <a:alpha val="33000"/>
                    </a:prstClr>
                  </a:outerShdw>
                </a:effec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17" name="Oval 187">
                  <a:extLst>
                    <a:ext uri="{FF2B5EF4-FFF2-40B4-BE49-F238E27FC236}">
                      <a16:creationId xmlns="" xmlns:a16="http://schemas.microsoft.com/office/drawing/2014/main" id="{427F860B-1AC9-422C-A71C-83822F1715F3}"/>
                    </a:ext>
                  </a:extLst>
                </p:cNvPr>
                <p:cNvSpPr/>
                <p:nvPr/>
              </p:nvSpPr>
              <p:spPr>
                <a:xfrm>
                  <a:off x="2511230" y="1798533"/>
                  <a:ext cx="428650" cy="42865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/>
                </a:p>
              </p:txBody>
            </p:sp>
          </p:grpSp>
          <p:sp>
            <p:nvSpPr>
              <p:cNvPr id="115" name="TextBox 114">
                <a:extLst>
                  <a:ext uri="{FF2B5EF4-FFF2-40B4-BE49-F238E27FC236}">
                    <a16:creationId xmlns="" xmlns:a16="http://schemas.microsoft.com/office/drawing/2014/main" id="{89223A57-140B-4923-9CBD-F9190FAF2D22}"/>
                  </a:ext>
                </a:extLst>
              </p:cNvPr>
              <p:cNvSpPr txBox="1"/>
              <p:nvPr/>
            </p:nvSpPr>
            <p:spPr>
              <a:xfrm>
                <a:off x="3597349" y="881602"/>
                <a:ext cx="379883" cy="39245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ru-RU" altLang="ko-KR" sz="1200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5</a:t>
                </a:r>
                <a:endParaRPr lang="ko-KR" altLang="en-US" sz="12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sp>
        <p:nvSpPr>
          <p:cNvPr id="5" name="Прямоугольник: скругленные углы 4">
            <a:extLst>
              <a:ext uri="{FF2B5EF4-FFF2-40B4-BE49-F238E27FC236}">
                <a16:creationId xmlns="" xmlns:a16="http://schemas.microsoft.com/office/drawing/2014/main" id="{A3AC4F73-E5F9-45EB-88A0-FB9B281C08EE}"/>
              </a:ext>
            </a:extLst>
          </p:cNvPr>
          <p:cNvSpPr/>
          <p:nvPr/>
        </p:nvSpPr>
        <p:spPr>
          <a:xfrm>
            <a:off x="7972643" y="188640"/>
            <a:ext cx="3954417" cy="648072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</a:ln>
          <a:effectLst>
            <a:outerShdw blurRad="127000" dist="38100" dir="8100000" algn="tr" rotWithShape="0">
              <a:prstClr val="black">
                <a:alpha val="33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Опасности, связанные с воздействием химического фактора:</a:t>
            </a:r>
            <a:endParaRPr lang="ru-RU" sz="12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опасность от контакта с высокоопасными веществами;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опасность от вдыхания паров вредных жидкостей, газов, пыли, тумана, дыма;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опасность образования токсичных паров при нагревании;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опасность воздействия на кожные покровы смазочных масел..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Опасности, связанные с воздействием шума: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опасность повреждения мембранной перепонки уха, связанная с воздействием шума высокой интенсивности;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опасность, связанная с возможностью не услышать звуковой сигнал об опасности.</a:t>
            </a:r>
          </a:p>
          <a:p>
            <a:r>
              <a:rPr lang="ru-RU" altLang="ko-KR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Опасности, связанные с воздействием вибрации:</a:t>
            </a:r>
          </a:p>
          <a:p>
            <a:pPr algn="just"/>
            <a:r>
              <a:rPr lang="ru-RU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опасность от воздействия локальной вибрации при использовании ручных механизмов;</a:t>
            </a:r>
          </a:p>
          <a:p>
            <a:pPr algn="just"/>
            <a:r>
              <a:rPr lang="ru-RU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опасность, связанная с воздействием общей вибрации.</a:t>
            </a:r>
          </a:p>
          <a:p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Термические опасности:</a:t>
            </a:r>
            <a:endParaRPr lang="ru-RU" altLang="ko-KR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опасность ожога при контакте незащищенных частей тела с поверхностью предметов, имеющих высокую температуру;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опасность ожога от воздействия на незащищенные участки тела материалов, жидкостей или газов, имеющих высокую температуру…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Опасности, связанные с воздействием ионизирующих излучений: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опасность, связанная с воздействием гамма-излучения;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22" name="Прямоугольник: скругленные углы 121">
            <a:extLst>
              <a:ext uri="{FF2B5EF4-FFF2-40B4-BE49-F238E27FC236}">
                <a16:creationId xmlns="" xmlns:a16="http://schemas.microsoft.com/office/drawing/2014/main" id="{0BED379D-78E9-4C26-96A3-C1800E2ABE20}"/>
              </a:ext>
            </a:extLst>
          </p:cNvPr>
          <p:cNvSpPr/>
          <p:nvPr/>
        </p:nvSpPr>
        <p:spPr>
          <a:xfrm>
            <a:off x="189756" y="188640"/>
            <a:ext cx="3954417" cy="648072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</a:ln>
          <a:effectLst>
            <a:outerShdw blurRad="127000" dist="38100" dir="8100000" algn="tr" rotWithShape="0">
              <a:prstClr val="black">
                <a:alpha val="33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altLang="ko-KR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Опасности от шума, выражающиеся в:</a:t>
            </a:r>
          </a:p>
          <a:p>
            <a:pPr algn="just"/>
            <a:r>
              <a:rPr lang="ru-RU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потере слуха (глухоте), других физиологических расстройствах (например, в потере равновесия, ослаблении внимания)</a:t>
            </a:r>
          </a:p>
          <a:p>
            <a:pPr algn="just"/>
            <a:r>
              <a:rPr lang="ru-RU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ухудшении восприятия речи, звуковых сигналов и т.д.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Опасности от вибраций</a:t>
            </a:r>
            <a:endParaRPr lang="ru-RU" sz="12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использование ручных механизмов, приводящих к различным неврологическим или сосудистым расстройствам;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вибрации всего тела, особенно при неудобном положении.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Термические опасности, приводящие к:</a:t>
            </a:r>
            <a:endParaRPr lang="ru-RU" sz="12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ожогу или ошпариванию или другому повреждению от касания с предметами или материалами с высокой температурой из-за воспламенения или взрыва, а также теплового излучения;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нанесению ущерба здоровью из-за жаркого или холодного окружения рабочего места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Опасности, вызванные излучениями:</a:t>
            </a:r>
            <a:endParaRPr lang="ru-RU" sz="12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излучение на низких частотах, радиочастотах, в микроволновом диапазоне;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инфракрасное, видимое и ультрафиолетовое излучение;</a:t>
            </a:r>
          </a:p>
          <a:p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гамма излучение;</a:t>
            </a:r>
          </a:p>
          <a:p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альфа-, бета-излучения, электронные и ионные лучи, нейтроны</a:t>
            </a:r>
          </a:p>
          <a:p>
            <a:endParaRPr lang="ru-RU" altLang="ko-KR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ko-KR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solidFill>
                <a:schemeClr val="tx1"/>
              </a:solidFill>
            </a:endParaRPr>
          </a:p>
        </p:txBody>
      </p:sp>
      <p:grpSp>
        <p:nvGrpSpPr>
          <p:cNvPr id="12" name="Группа 11">
            <a:extLst>
              <a:ext uri="{FF2B5EF4-FFF2-40B4-BE49-F238E27FC236}">
                <a16:creationId xmlns="" xmlns:a16="http://schemas.microsoft.com/office/drawing/2014/main" id="{F06B27DD-71F9-4D3F-93FC-328681904A4E}"/>
              </a:ext>
            </a:extLst>
          </p:cNvPr>
          <p:cNvGrpSpPr/>
          <p:nvPr/>
        </p:nvGrpSpPr>
        <p:grpSpPr>
          <a:xfrm>
            <a:off x="5640640" y="1536144"/>
            <a:ext cx="1900879" cy="665087"/>
            <a:chOff x="5640640" y="1536144"/>
            <a:chExt cx="1900879" cy="665087"/>
          </a:xfrm>
        </p:grpSpPr>
        <p:grpSp>
          <p:nvGrpSpPr>
            <p:cNvPr id="32" name="Группа 31">
              <a:extLst>
                <a:ext uri="{FF2B5EF4-FFF2-40B4-BE49-F238E27FC236}">
                  <a16:creationId xmlns="" xmlns:a16="http://schemas.microsoft.com/office/drawing/2014/main" id="{72B41DED-7943-4FBE-B0B3-CE59536AAC75}"/>
                </a:ext>
              </a:extLst>
            </p:cNvPr>
            <p:cNvGrpSpPr/>
            <p:nvPr/>
          </p:nvGrpSpPr>
          <p:grpSpPr>
            <a:xfrm>
              <a:off x="5640640" y="1536144"/>
              <a:ext cx="1900879" cy="665087"/>
              <a:chOff x="660511" y="3246618"/>
              <a:chExt cx="3594414" cy="957651"/>
            </a:xfrm>
            <a:solidFill>
              <a:srgbClr val="E2FFC5"/>
            </a:solidFill>
          </p:grpSpPr>
          <p:sp>
            <p:nvSpPr>
              <p:cNvPr id="38" name="Rounded Rectangle 124">
                <a:extLst>
                  <a:ext uri="{FF2B5EF4-FFF2-40B4-BE49-F238E27FC236}">
                    <a16:creationId xmlns="" xmlns:a16="http://schemas.microsoft.com/office/drawing/2014/main" id="{F7E2C80D-2206-4D6B-98DD-ECEFAF0001AA}"/>
                  </a:ext>
                </a:extLst>
              </p:cNvPr>
              <p:cNvSpPr/>
              <p:nvPr/>
            </p:nvSpPr>
            <p:spPr>
              <a:xfrm>
                <a:off x="660511" y="3246618"/>
                <a:ext cx="3594414" cy="957651"/>
              </a:xfrm>
              <a:prstGeom prst="roundRect">
                <a:avLst>
                  <a:gd name="adj" fmla="val 50000"/>
                </a:avLst>
              </a:prstGeom>
              <a:grpFill/>
              <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127000" dist="38100" dir="8100000" algn="tr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ko-KR" altLang="en-US" sz="1200"/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="" xmlns:a16="http://schemas.microsoft.com/office/drawing/2014/main" id="{A518E5D0-DE84-4E4E-8EC5-73231F780A52}"/>
                  </a:ext>
                </a:extLst>
              </p:cNvPr>
              <p:cNvSpPr txBox="1"/>
              <p:nvPr/>
            </p:nvSpPr>
            <p:spPr>
              <a:xfrm>
                <a:off x="930506" y="3322978"/>
                <a:ext cx="2327447" cy="398848"/>
              </a:xfrm>
              <a:prstGeom prst="rect">
                <a:avLst/>
              </a:prstGeom>
              <a:grpFill/>
            </p:spPr>
            <p:txBody>
              <a:bodyPr wrap="square" lIns="0" rIns="0" rtlCol="0">
                <a:spAutoFit/>
              </a:bodyPr>
              <a:lstStyle/>
              <a:p>
                <a:pPr algn="r"/>
                <a:r>
                  <a:rPr lang="ru-RU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Шум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123" name="Группа 122">
              <a:extLst>
                <a:ext uri="{FF2B5EF4-FFF2-40B4-BE49-F238E27FC236}">
                  <a16:creationId xmlns="" xmlns:a16="http://schemas.microsoft.com/office/drawing/2014/main" id="{20371C5A-AC5B-4624-8C19-0FAAB0F9C7C9}"/>
                </a:ext>
              </a:extLst>
            </p:cNvPr>
            <p:cNvGrpSpPr/>
            <p:nvPr/>
          </p:nvGrpSpPr>
          <p:grpSpPr>
            <a:xfrm>
              <a:off x="5787052" y="1635591"/>
              <a:ext cx="451376" cy="497265"/>
              <a:chOff x="3467185" y="747249"/>
              <a:chExt cx="640211" cy="704528"/>
            </a:xfrm>
          </p:grpSpPr>
          <p:grpSp>
            <p:nvGrpSpPr>
              <p:cNvPr id="124" name="Group 185">
                <a:extLst>
                  <a:ext uri="{FF2B5EF4-FFF2-40B4-BE49-F238E27FC236}">
                    <a16:creationId xmlns="" xmlns:a16="http://schemas.microsoft.com/office/drawing/2014/main" id="{9D8D56BF-973D-4DE7-BADB-2F82FD6AF06B}"/>
                  </a:ext>
                </a:extLst>
              </p:cNvPr>
              <p:cNvGrpSpPr/>
              <p:nvPr/>
            </p:nvGrpSpPr>
            <p:grpSpPr>
              <a:xfrm>
                <a:off x="3467185" y="747249"/>
                <a:ext cx="640211" cy="704528"/>
                <a:chOff x="2410349" y="1708285"/>
                <a:chExt cx="609146" cy="609146"/>
              </a:xfrm>
            </p:grpSpPr>
            <p:sp>
              <p:nvSpPr>
                <p:cNvPr id="126" name="Oval 186">
                  <a:extLst>
                    <a:ext uri="{FF2B5EF4-FFF2-40B4-BE49-F238E27FC236}">
                      <a16:creationId xmlns="" xmlns:a16="http://schemas.microsoft.com/office/drawing/2014/main" id="{1247B724-5F27-4282-BE05-7B59EBD7AC1A}"/>
                    </a:ext>
                  </a:extLst>
                </p:cNvPr>
                <p:cNvSpPr/>
                <p:nvPr/>
              </p:nvSpPr>
              <p:spPr>
                <a:xfrm>
                  <a:off x="2410349" y="1708285"/>
                  <a:ext cx="609146" cy="609146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8100000" scaled="1"/>
                  <a:tileRect/>
                </a:gradFill>
                <a:ln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8100000" scaled="1"/>
                    <a:tileRect/>
                  </a:gradFill>
                </a:ln>
                <a:effectLst>
                  <a:outerShdw blurRad="127000" dist="38100" dir="8100000" algn="tr" rotWithShape="0">
                    <a:prstClr val="black">
                      <a:alpha val="33000"/>
                    </a:prstClr>
                  </a:outerShdw>
                </a:effec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27" name="Oval 187">
                  <a:extLst>
                    <a:ext uri="{FF2B5EF4-FFF2-40B4-BE49-F238E27FC236}">
                      <a16:creationId xmlns="" xmlns:a16="http://schemas.microsoft.com/office/drawing/2014/main" id="{4B90BC34-AE6F-4F4B-A0B6-7F29F9C896E3}"/>
                    </a:ext>
                  </a:extLst>
                </p:cNvPr>
                <p:cNvSpPr/>
                <p:nvPr/>
              </p:nvSpPr>
              <p:spPr>
                <a:xfrm>
                  <a:off x="2511230" y="1798533"/>
                  <a:ext cx="428650" cy="42865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/>
                </a:p>
              </p:txBody>
            </p:sp>
          </p:grpSp>
          <p:sp>
            <p:nvSpPr>
              <p:cNvPr id="125" name="TextBox 124">
                <a:extLst>
                  <a:ext uri="{FF2B5EF4-FFF2-40B4-BE49-F238E27FC236}">
                    <a16:creationId xmlns="" xmlns:a16="http://schemas.microsoft.com/office/drawing/2014/main" id="{8543B5B6-FC06-47F7-A8A8-AF0F7F288F4C}"/>
                  </a:ext>
                </a:extLst>
              </p:cNvPr>
              <p:cNvSpPr txBox="1"/>
              <p:nvPr/>
            </p:nvSpPr>
            <p:spPr>
              <a:xfrm>
                <a:off x="3597349" y="881602"/>
                <a:ext cx="379883" cy="39245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ru-RU" altLang="ko-KR" sz="1200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2</a:t>
                </a:r>
                <a:endParaRPr lang="ko-KR" altLang="en-US" sz="12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pSp>
        <p:nvGrpSpPr>
          <p:cNvPr id="11" name="Группа 10">
            <a:extLst>
              <a:ext uri="{FF2B5EF4-FFF2-40B4-BE49-F238E27FC236}">
                <a16:creationId xmlns="" xmlns:a16="http://schemas.microsoft.com/office/drawing/2014/main" id="{6A94F5A1-A1C9-4EC8-B4FB-D2B9F246E5EE}"/>
              </a:ext>
            </a:extLst>
          </p:cNvPr>
          <p:cNvGrpSpPr/>
          <p:nvPr/>
        </p:nvGrpSpPr>
        <p:grpSpPr>
          <a:xfrm>
            <a:off x="4366219" y="547217"/>
            <a:ext cx="1900879" cy="665087"/>
            <a:chOff x="4366219" y="547217"/>
            <a:chExt cx="1900879" cy="665087"/>
          </a:xfrm>
        </p:grpSpPr>
        <p:grpSp>
          <p:nvGrpSpPr>
            <p:cNvPr id="109" name="Группа 108">
              <a:extLst>
                <a:ext uri="{FF2B5EF4-FFF2-40B4-BE49-F238E27FC236}">
                  <a16:creationId xmlns="" xmlns:a16="http://schemas.microsoft.com/office/drawing/2014/main" id="{9DBD3C2D-F69E-40B7-8492-0A17F245567D}"/>
                </a:ext>
              </a:extLst>
            </p:cNvPr>
            <p:cNvGrpSpPr/>
            <p:nvPr/>
          </p:nvGrpSpPr>
          <p:grpSpPr>
            <a:xfrm>
              <a:off x="4366219" y="547217"/>
              <a:ext cx="1900879" cy="665087"/>
              <a:chOff x="660511" y="3246618"/>
              <a:chExt cx="3594414" cy="957651"/>
            </a:xfrm>
            <a:solidFill>
              <a:schemeClr val="accent5">
                <a:lumMod val="20000"/>
                <a:lumOff val="80000"/>
              </a:schemeClr>
            </a:solidFill>
          </p:grpSpPr>
          <p:sp>
            <p:nvSpPr>
              <p:cNvPr id="110" name="Rounded Rectangle 124">
                <a:extLst>
                  <a:ext uri="{FF2B5EF4-FFF2-40B4-BE49-F238E27FC236}">
                    <a16:creationId xmlns="" xmlns:a16="http://schemas.microsoft.com/office/drawing/2014/main" id="{E455F856-4E2B-40B6-BC17-180EDC7BE5F6}"/>
                  </a:ext>
                </a:extLst>
              </p:cNvPr>
              <p:cNvSpPr/>
              <p:nvPr/>
            </p:nvSpPr>
            <p:spPr>
              <a:xfrm>
                <a:off x="660511" y="3246618"/>
                <a:ext cx="3594414" cy="957651"/>
              </a:xfrm>
              <a:prstGeom prst="roundRect">
                <a:avLst>
                  <a:gd name="adj" fmla="val 50000"/>
                </a:avLst>
              </a:prstGeom>
              <a:grpFill/>
              <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127000" dist="38100" dir="8100000" algn="tr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ko-KR" altLang="en-US" sz="1200" dirty="0"/>
              </a:p>
            </p:txBody>
          </p:sp>
          <p:sp>
            <p:nvSpPr>
              <p:cNvPr id="112" name="TextBox 111">
                <a:extLst>
                  <a:ext uri="{FF2B5EF4-FFF2-40B4-BE49-F238E27FC236}">
                    <a16:creationId xmlns="" xmlns:a16="http://schemas.microsoft.com/office/drawing/2014/main" id="{5E33347D-24A1-4B43-AFE2-3EFD580FAFFF}"/>
                  </a:ext>
                </a:extLst>
              </p:cNvPr>
              <p:cNvSpPr txBox="1"/>
              <p:nvPr/>
            </p:nvSpPr>
            <p:spPr>
              <a:xfrm>
                <a:off x="930506" y="3322978"/>
                <a:ext cx="2327447" cy="398848"/>
              </a:xfrm>
              <a:prstGeom prst="rect">
                <a:avLst/>
              </a:prstGeom>
              <a:grpFill/>
            </p:spPr>
            <p:txBody>
              <a:bodyPr wrap="square" lIns="0" rIns="0" rtlCol="0">
                <a:spAutoFit/>
              </a:bodyPr>
              <a:lstStyle/>
              <a:p>
                <a:pPr algn="ctr"/>
                <a:r>
                  <a:rPr lang="ru-RU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Химический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128" name="Группа 127">
              <a:extLst>
                <a:ext uri="{FF2B5EF4-FFF2-40B4-BE49-F238E27FC236}">
                  <a16:creationId xmlns="" xmlns:a16="http://schemas.microsoft.com/office/drawing/2014/main" id="{67A2319C-7540-4D98-A693-4C3E110EACDF}"/>
                </a:ext>
              </a:extLst>
            </p:cNvPr>
            <p:cNvGrpSpPr/>
            <p:nvPr/>
          </p:nvGrpSpPr>
          <p:grpSpPr>
            <a:xfrm>
              <a:off x="5643036" y="627479"/>
              <a:ext cx="451376" cy="497265"/>
              <a:chOff x="3467185" y="747249"/>
              <a:chExt cx="640211" cy="704528"/>
            </a:xfrm>
          </p:grpSpPr>
          <p:grpSp>
            <p:nvGrpSpPr>
              <p:cNvPr id="129" name="Group 185">
                <a:extLst>
                  <a:ext uri="{FF2B5EF4-FFF2-40B4-BE49-F238E27FC236}">
                    <a16:creationId xmlns="" xmlns:a16="http://schemas.microsoft.com/office/drawing/2014/main" id="{44CE5F49-9B2B-4B99-B6A8-34B6A1E1EAA9}"/>
                  </a:ext>
                </a:extLst>
              </p:cNvPr>
              <p:cNvGrpSpPr/>
              <p:nvPr/>
            </p:nvGrpSpPr>
            <p:grpSpPr>
              <a:xfrm>
                <a:off x="3467185" y="747249"/>
                <a:ext cx="640211" cy="704528"/>
                <a:chOff x="2410349" y="1708285"/>
                <a:chExt cx="609146" cy="609146"/>
              </a:xfrm>
            </p:grpSpPr>
            <p:sp>
              <p:nvSpPr>
                <p:cNvPr id="131" name="Oval 186">
                  <a:extLst>
                    <a:ext uri="{FF2B5EF4-FFF2-40B4-BE49-F238E27FC236}">
                      <a16:creationId xmlns="" xmlns:a16="http://schemas.microsoft.com/office/drawing/2014/main" id="{2BF4C45B-F22A-4B88-9E17-EE3CFD4DBF1F}"/>
                    </a:ext>
                  </a:extLst>
                </p:cNvPr>
                <p:cNvSpPr/>
                <p:nvPr/>
              </p:nvSpPr>
              <p:spPr>
                <a:xfrm>
                  <a:off x="2410349" y="1708285"/>
                  <a:ext cx="609146" cy="609146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8100000" scaled="1"/>
                  <a:tileRect/>
                </a:gradFill>
                <a:ln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8100000" scaled="1"/>
                    <a:tileRect/>
                  </a:gradFill>
                </a:ln>
                <a:effectLst>
                  <a:outerShdw blurRad="127000" dist="38100" dir="8100000" algn="tr" rotWithShape="0">
                    <a:prstClr val="black">
                      <a:alpha val="33000"/>
                    </a:prstClr>
                  </a:outerShdw>
                </a:effec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ko-KR" altLang="en-US" sz="1200"/>
                </a:p>
              </p:txBody>
            </p:sp>
            <p:sp>
              <p:nvSpPr>
                <p:cNvPr id="132" name="Oval 187">
                  <a:extLst>
                    <a:ext uri="{FF2B5EF4-FFF2-40B4-BE49-F238E27FC236}">
                      <a16:creationId xmlns="" xmlns:a16="http://schemas.microsoft.com/office/drawing/2014/main" id="{C01FB7F0-3C43-452D-A1EC-FC8E4BADBBEC}"/>
                    </a:ext>
                  </a:extLst>
                </p:cNvPr>
                <p:cNvSpPr/>
                <p:nvPr/>
              </p:nvSpPr>
              <p:spPr>
                <a:xfrm>
                  <a:off x="2511230" y="1798533"/>
                  <a:ext cx="428650" cy="42865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/>
                </a:p>
              </p:txBody>
            </p:sp>
          </p:grpSp>
          <p:sp>
            <p:nvSpPr>
              <p:cNvPr id="130" name="TextBox 129">
                <a:extLst>
                  <a:ext uri="{FF2B5EF4-FFF2-40B4-BE49-F238E27FC236}">
                    <a16:creationId xmlns="" xmlns:a16="http://schemas.microsoft.com/office/drawing/2014/main" id="{D9172630-E23E-4DEF-96AE-66F5AF2D2CF5}"/>
                  </a:ext>
                </a:extLst>
              </p:cNvPr>
              <p:cNvSpPr txBox="1"/>
              <p:nvPr/>
            </p:nvSpPr>
            <p:spPr>
              <a:xfrm>
                <a:off x="3597349" y="881602"/>
                <a:ext cx="379883" cy="39245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ru-RU" altLang="ko-KR" sz="1200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1</a:t>
                </a:r>
                <a:endParaRPr lang="ko-KR" altLang="en-US" sz="12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="" xmlns:p14="http://schemas.microsoft.com/office/powerpoint/2010/main" val="1597595957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9979" y="146650"/>
            <a:ext cx="116483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975" algn="ctr"/>
            <a:r>
              <a:rPr lang="ru-RU" sz="1600" b="1" dirty="0">
                <a:solidFill>
                  <a:srgbClr val="002060"/>
                </a:solidFill>
                <a:latin typeface="+mn-lt"/>
                <a:cs typeface="Times New Roman" pitchFamily="18" charset="0"/>
              </a:rPr>
              <a:t>ГОСТ Р 51344-99 БЕЗОПАСНОСТЬ МАШИН. Принципы определения и оценки риска. П</a:t>
            </a:r>
            <a:r>
              <a:rPr lang="ru-RU" sz="1600" b="1" dirty="0">
                <a:solidFill>
                  <a:srgbClr val="002060"/>
                </a:solidFill>
                <a:latin typeface="+mn-lt"/>
              </a:rPr>
              <a:t>риложение А </a:t>
            </a:r>
            <a:r>
              <a:rPr lang="ru-RU" sz="1600" dirty="0">
                <a:solidFill>
                  <a:srgbClr val="002060"/>
                </a:solidFill>
                <a:latin typeface="+mn-lt"/>
              </a:rPr>
              <a:t>(справочное)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0" y="484632"/>
          <a:ext cx="12188825" cy="6729984"/>
        </p:xfrm>
        <a:graphic>
          <a:graphicData uri="http://schemas.openxmlformats.org/drawingml/2006/table">
            <a:tbl>
              <a:tblPr/>
              <a:tblGrid>
                <a:gridCol w="1218882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783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+mj-lt"/>
                          <a:ea typeface="Times New Roman"/>
                        </a:rPr>
                        <a:t>Наименование опасностей</a:t>
                      </a:r>
                      <a:endParaRPr lang="ru-RU" sz="1200" b="1" dirty="0"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+mj-lt"/>
                          <a:ea typeface="Calibri"/>
                        </a:rPr>
                        <a:t>Опасности, опасные ситуации и события</a:t>
                      </a: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+mj-lt"/>
                          <a:ea typeface="Times New Roman"/>
                        </a:rPr>
                        <a:t>1 Механические опасности от: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+mj-lt"/>
                          <a:ea typeface="Times New Roman"/>
                        </a:rPr>
                        <a:t>- элементов машин и заготовок, например:</a:t>
                      </a:r>
                      <a:endParaRPr lang="ru-RU" sz="1200" b="1"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+mj-lt"/>
                          <a:ea typeface="Times New Roman"/>
                        </a:rPr>
                        <a:t>а) формы,</a:t>
                      </a:r>
                      <a:endParaRPr lang="ru-RU" sz="1200" b="1"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+mj-lt"/>
                          <a:ea typeface="Times New Roman"/>
                        </a:rPr>
                        <a:t>b) относительного расположения,</a:t>
                      </a:r>
                      <a:endParaRPr lang="ru-RU" sz="1200" b="1"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+mj-lt"/>
                          <a:ea typeface="Times New Roman"/>
                        </a:rPr>
                        <a:t>с) массы и стабильности (потенциальной энергии элементов, которые могут сдвигаться под действием тяжести),</a:t>
                      </a:r>
                      <a:endParaRPr lang="ru-RU" sz="1200" b="1"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+mj-lt"/>
                          <a:ea typeface="Times New Roman"/>
                        </a:rPr>
                        <a:t>d) массы и скорости (кинетической энергии элементов в управляемом и неуправляемом движении),</a:t>
                      </a:r>
                      <a:endParaRPr lang="ru-RU" sz="1200" b="1"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+mj-lt"/>
                          <a:ea typeface="Times New Roman"/>
                        </a:rPr>
                        <a:t>е) неадекватной механической прочности;</a:t>
                      </a:r>
                      <a:endParaRPr lang="ru-RU" sz="1200" b="1"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+mj-lt"/>
                          <a:ea typeface="Times New Roman"/>
                        </a:rPr>
                        <a:t>- аккумулирование потенциальной энергии внутри машины, например:</a:t>
                      </a:r>
                      <a:endParaRPr lang="ru-RU" sz="1200" b="1"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+mj-lt"/>
                          <a:ea typeface="Times New Roman"/>
                        </a:rPr>
                        <a:t>f) упругими элементами (пружинами),</a:t>
                      </a:r>
                      <a:endParaRPr lang="ru-RU" sz="1200" b="1"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+mj-lt"/>
                          <a:ea typeface="Times New Roman"/>
                        </a:rPr>
                        <a:t>g) жидкостями и газами под давлением,</a:t>
                      </a:r>
                      <a:endParaRPr lang="ru-RU" sz="1200" b="1"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+mj-lt"/>
                          <a:ea typeface="Times New Roman"/>
                        </a:rPr>
                        <a:t>h) вакуумом</a:t>
                      </a:r>
                      <a:endParaRPr lang="ru-RU" sz="1200" b="1"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+mj-lt"/>
                          <a:ea typeface="Times New Roman"/>
                        </a:rPr>
                        <a:t>1.1 Опасность раздавливания</a:t>
                      </a:r>
                      <a:endParaRPr lang="ru-RU" sz="1200" b="1"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+mj-lt"/>
                          <a:ea typeface="Times New Roman"/>
                        </a:rPr>
                        <a:t>1.2 Опасность ранения</a:t>
                      </a:r>
                      <a:endParaRPr lang="ru-RU" sz="1200" b="1"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+mj-lt"/>
                          <a:ea typeface="Times New Roman"/>
                        </a:rPr>
                        <a:t>1.3 Опасность разрезания или разрыва</a:t>
                      </a:r>
                      <a:endParaRPr lang="ru-RU" sz="1200" b="1" dirty="0"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+mj-lt"/>
                          <a:ea typeface="Times New Roman"/>
                        </a:rPr>
                        <a:t>1.4 Опасность запутаться</a:t>
                      </a:r>
                      <a:endParaRPr lang="ru-RU" sz="1200" b="1"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+mj-lt"/>
                          <a:ea typeface="Times New Roman"/>
                        </a:rPr>
                        <a:t>1.5 Опасность затягивания или попадания в ловушку</a:t>
                      </a:r>
                      <a:endParaRPr lang="ru-RU" sz="1200" b="1"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+mj-lt"/>
                          <a:ea typeface="Times New Roman"/>
                        </a:rPr>
                        <a:t>1.6 Опасность удара</a:t>
                      </a:r>
                      <a:endParaRPr lang="ru-RU" sz="1200" b="1"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8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+mj-lt"/>
                          <a:ea typeface="Times New Roman"/>
                        </a:rPr>
                        <a:t>1.7 Опасность быть уколотым или проткнутым</a:t>
                      </a:r>
                      <a:endParaRPr lang="ru-RU" sz="1200" b="1"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9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+mj-lt"/>
                          <a:ea typeface="Times New Roman"/>
                        </a:rPr>
                        <a:t>1.8 Опасности, обусловленные трением или абразивным воздействием</a:t>
                      </a:r>
                      <a:endParaRPr lang="ru-RU" sz="1200" b="1"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0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+mj-lt"/>
                          <a:ea typeface="Times New Roman"/>
                        </a:rPr>
                        <a:t>1.9 Опасности, обусловленные выбросом жидкости</a:t>
                      </a:r>
                      <a:endParaRPr lang="ru-RU" sz="1200" b="1"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1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+mj-lt"/>
                          <a:ea typeface="Times New Roman"/>
                        </a:rPr>
                        <a:t>2 Электрические опасности вследствие: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2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+mj-lt"/>
                          <a:ea typeface="Times New Roman"/>
                        </a:rPr>
                        <a:t>2.1 контакта с токоведущими частями (прямой контакт)</a:t>
                      </a:r>
                      <a:endParaRPr lang="ru-RU" sz="1200" b="1"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3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+mj-lt"/>
                          <a:ea typeface="Times New Roman"/>
                        </a:rPr>
                        <a:t>2.2 контакта с токоведущими частями, которые в неисправном состоянии, находясь под напряжением (косвенный контакт)</a:t>
                      </a:r>
                      <a:endParaRPr lang="ru-RU" sz="1200" b="1"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4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+mj-lt"/>
                          <a:ea typeface="Times New Roman"/>
                        </a:rPr>
                        <a:t>2.3 попадания частями тела под высокое напряжение</a:t>
                      </a:r>
                      <a:endParaRPr lang="ru-RU" sz="1200" b="1"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5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+mj-lt"/>
                          <a:ea typeface="Times New Roman"/>
                        </a:rPr>
                        <a:t>2.4 электростатического заряда</a:t>
                      </a:r>
                      <a:endParaRPr lang="ru-RU" sz="1200" b="1"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6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+mj-lt"/>
                          <a:ea typeface="Times New Roman"/>
                        </a:rPr>
                        <a:t>2.5 тепловой или другой радиации, попадания расплавленных частиц или химического воздействия от короткого замыкания и т.д.</a:t>
                      </a:r>
                      <a:endParaRPr lang="ru-RU" sz="1200" b="1"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7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+mj-lt"/>
                          <a:ea typeface="Times New Roman"/>
                        </a:rPr>
                        <a:t>3 Термические опасности, приводящие к: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8"/>
                  </a:ext>
                </a:extLst>
              </a:tr>
              <a:tr h="2625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+mj-lt"/>
                          <a:ea typeface="Times New Roman"/>
                        </a:rPr>
                        <a:t>3.1 ожогу или ошпариванию или другому повреждению от касания с предметами или материалами с высокой температурой из-за воспламенения или взрыва, а также теплового излучения;</a:t>
                      </a:r>
                      <a:endParaRPr lang="ru-RU" sz="1200" b="1"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9"/>
                  </a:ext>
                </a:extLst>
              </a:tr>
              <a:tr h="178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+mj-lt"/>
                          <a:ea typeface="Times New Roman"/>
                        </a:rPr>
                        <a:t>3.2 нанесению ущерба здоровью из-за жаркого или холодного окружения рабочего места</a:t>
                      </a:r>
                      <a:endParaRPr lang="ru-RU" sz="1200" b="1" dirty="0">
                        <a:latin typeface="+mj-lt"/>
                        <a:ea typeface="Calibri"/>
                      </a:endParaRPr>
                    </a:p>
                  </a:txBody>
                  <a:tcPr marL="43085" marR="430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065243892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23670" y="80594"/>
            <a:ext cx="63414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Типовое положение о СУОТ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764704"/>
            <a:ext cx="1218882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002060"/>
                </a:solidFill>
              </a:rPr>
              <a:t>35. В качестве опасностей, представляющих угрозу жизни и здоровью работников, работодатель исходя из специфики своей деятельности вправе рассматривать любые из следующих:</a:t>
            </a:r>
          </a:p>
          <a:p>
            <a:r>
              <a:rPr lang="ru-RU" b="1" dirty="0">
                <a:solidFill>
                  <a:srgbClr val="002060"/>
                </a:solidFill>
              </a:rPr>
              <a:t>а) механические опасности: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b="1" dirty="0">
                <a:solidFill>
                  <a:srgbClr val="002060"/>
                </a:solidFill>
              </a:rPr>
              <a:t>опасность падения из-за потери равновесия, в том числе при спотыкании или </a:t>
            </a:r>
            <a:r>
              <a:rPr lang="ru-RU" b="1" dirty="0" err="1">
                <a:solidFill>
                  <a:srgbClr val="002060"/>
                </a:solidFill>
              </a:rPr>
              <a:t>подскальзывании</a:t>
            </a:r>
            <a:r>
              <a:rPr lang="ru-RU" b="1" dirty="0">
                <a:solidFill>
                  <a:srgbClr val="002060"/>
                </a:solidFill>
              </a:rPr>
              <a:t>, при передвижении по скользким поверхностям или мокрым полам;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b="1" dirty="0">
                <a:solidFill>
                  <a:srgbClr val="002060"/>
                </a:solidFill>
              </a:rPr>
              <a:t>опасность падения с высоты, в том числе из-за отсутствия ограждения, из-за обрыва троса, в котлован, в шахту при подъеме или спуске при нештатной ситуации;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b="1" dirty="0">
                <a:solidFill>
                  <a:srgbClr val="002060"/>
                </a:solidFill>
              </a:rPr>
              <a:t>опасность падения из-за внезапного появления на пути следования большого перепада высот;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b="1" dirty="0">
                <a:solidFill>
                  <a:srgbClr val="002060"/>
                </a:solidFill>
              </a:rPr>
              <a:t>опасность удара;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b="1" dirty="0">
                <a:solidFill>
                  <a:srgbClr val="002060"/>
                </a:solidFill>
              </a:rPr>
              <a:t>опасность быть уколотым или проткнутым в результате воздействия движущихся колющих частей механизмов, машин;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b="1" dirty="0">
                <a:solidFill>
                  <a:srgbClr val="002060"/>
                </a:solidFill>
              </a:rPr>
              <a:t>опасность </a:t>
            </a:r>
            <a:r>
              <a:rPr lang="ru-RU" b="1" dirty="0" err="1">
                <a:solidFill>
                  <a:srgbClr val="002060"/>
                </a:solidFill>
              </a:rPr>
              <a:t>натыкания</a:t>
            </a:r>
            <a:r>
              <a:rPr lang="ru-RU" b="1" dirty="0">
                <a:solidFill>
                  <a:srgbClr val="002060"/>
                </a:solidFill>
              </a:rPr>
              <a:t> на неподвижную колющую поверхность (острие);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b="1" dirty="0">
                <a:solidFill>
                  <a:srgbClr val="002060"/>
                </a:solidFill>
              </a:rPr>
              <a:t>опасность запутаться, в том числе в растянутых по полу сварочных проводах, тросах, нитях;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b="1" dirty="0">
                <a:solidFill>
                  <a:srgbClr val="002060"/>
                </a:solidFill>
              </a:rPr>
              <a:t>опасность затягивания или попадания в ловушку;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b="1" dirty="0">
                <a:solidFill>
                  <a:srgbClr val="002060"/>
                </a:solidFill>
              </a:rPr>
              <a:t>опасность затягивания в подвижные части машин и механизмов;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b="1" dirty="0">
                <a:solidFill>
                  <a:srgbClr val="002060"/>
                </a:solidFill>
              </a:rPr>
              <a:t>опасность наматывания волос, частей одежды, средств индивидуальной защиты;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b="1" dirty="0">
                <a:solidFill>
                  <a:srgbClr val="002060"/>
                </a:solidFill>
              </a:rPr>
              <a:t>опасность воздействия жидкости под давлением при выбросе (прорыве);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b="1" dirty="0">
                <a:solidFill>
                  <a:srgbClr val="002060"/>
                </a:solidFill>
              </a:rPr>
              <a:t>опасность воздействия газа под давлением при выбросе (прорыве);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b="1" dirty="0">
                <a:solidFill>
                  <a:srgbClr val="002060"/>
                </a:solidFill>
              </a:rPr>
              <a:t>опасность воздействия механического упругого элемента;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b="1" dirty="0">
                <a:solidFill>
                  <a:srgbClr val="002060"/>
                </a:solidFill>
              </a:rPr>
              <a:t>опасность травмирования от трения или абразивного воздействия при соприкосновении;</a:t>
            </a:r>
          </a:p>
        </p:txBody>
      </p:sp>
    </p:spTree>
    <p:extLst>
      <p:ext uri="{BB962C8B-B14F-4D97-AF65-F5344CB8AC3E}">
        <p14:creationId xmlns="" xmlns:p14="http://schemas.microsoft.com/office/powerpoint/2010/main" val="2434210422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svitua.com.ua/sites/svitua/files/images/2016/10/znak_oklyku.jpg">
            <a:extLst>
              <a:ext uri="{FF2B5EF4-FFF2-40B4-BE49-F238E27FC236}">
                <a16:creationId xmlns="" xmlns:a16="http://schemas.microsoft.com/office/drawing/2014/main" id="{53B87136-7A38-404B-8FDC-A5EDE37F11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9907" y="-30754"/>
            <a:ext cx="3028917" cy="17008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storage.inovaco.ru/media/cache/8d/97/2e/0b/70/ff/8d972e0b70ffd8bd8b7cf04441a20d7f.jpg">
            <a:extLst>
              <a:ext uri="{FF2B5EF4-FFF2-40B4-BE49-F238E27FC236}">
                <a16:creationId xmlns="" xmlns:a16="http://schemas.microsoft.com/office/drawing/2014/main" id="{B56DBE04-E12E-4AC8-8AC8-E43D8C5159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1924" y="2636912"/>
            <a:ext cx="2542803" cy="254280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2454321F-4F3E-43BA-9289-E213456EABDD}"/>
              </a:ext>
            </a:extLst>
          </p:cNvPr>
          <p:cNvSpPr/>
          <p:nvPr/>
        </p:nvSpPr>
        <p:spPr>
          <a:xfrm>
            <a:off x="-1" y="428178"/>
            <a:ext cx="12188825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ВАЖНО!!!</a:t>
            </a:r>
          </a:p>
          <a:p>
            <a:pPr algn="ctr"/>
            <a:endParaRPr lang="ru-RU" sz="3200" b="1" dirty="0">
              <a:solidFill>
                <a:srgbClr val="002060"/>
              </a:solidFill>
            </a:endParaRPr>
          </a:p>
          <a:p>
            <a:pPr algn="ctr"/>
            <a:r>
              <a:rPr lang="ru-RU" sz="3200" b="1" dirty="0">
                <a:solidFill>
                  <a:srgbClr val="002060"/>
                </a:solidFill>
              </a:rPr>
              <a:t>При проведении расследования необходимо запросить реестр опасностей, составленный работодателем, и выявить, содержится ли опасность, послужившая причиной несчастного случая, в реестре!</a:t>
            </a:r>
          </a:p>
          <a:p>
            <a:pPr algn="ctr"/>
            <a:endParaRPr lang="ru-RU" sz="3200" b="1" dirty="0">
              <a:solidFill>
                <a:srgbClr val="002060"/>
              </a:solidFill>
            </a:endParaRPr>
          </a:p>
          <a:p>
            <a:pPr algn="ctr"/>
            <a:r>
              <a:rPr lang="ru-RU" sz="3200" b="1" dirty="0">
                <a:solidFill>
                  <a:srgbClr val="FF0000"/>
                </a:solidFill>
              </a:rPr>
              <a:t>ВАЖНО!!!</a:t>
            </a:r>
          </a:p>
          <a:p>
            <a:pPr algn="ctr"/>
            <a:endParaRPr lang="ru-RU" sz="3200" b="1" dirty="0">
              <a:solidFill>
                <a:srgbClr val="002060"/>
              </a:solidFill>
            </a:endParaRPr>
          </a:p>
          <a:p>
            <a:pPr algn="ctr"/>
            <a:r>
              <a:rPr lang="ru-RU" sz="3200" b="1" dirty="0">
                <a:solidFill>
                  <a:srgbClr val="002060"/>
                </a:solidFill>
              </a:rPr>
              <a:t>Формулировка опасности может не совпадать с формулировкой, данной в п. 5 Типового положения! Работодатель вправе формулировать опасность самостоятельно!</a:t>
            </a:r>
          </a:p>
        </p:txBody>
      </p:sp>
    </p:spTree>
    <p:extLst>
      <p:ext uri="{BB962C8B-B14F-4D97-AF65-F5344CB8AC3E}">
        <p14:creationId xmlns="" xmlns:p14="http://schemas.microsoft.com/office/powerpoint/2010/main" val="11867547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kadrovyj_audit_foto.jpg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/>
          <a:srcRect l="26181" r="26181"/>
          <a:stretch>
            <a:fillRect/>
          </a:stretch>
        </p:blipFill>
        <p:spPr/>
      </p:pic>
      <p:sp>
        <p:nvSpPr>
          <p:cNvPr id="8" name="직사각형 1">
            <a:extLst>
              <a:ext uri="{FF2B5EF4-FFF2-40B4-BE49-F238E27FC236}">
                <a16:creationId xmlns="" xmlns:a16="http://schemas.microsoft.com/office/drawing/2014/main" id="{F6BB0C23-9C43-49C8-8043-98B2240F4C41}"/>
              </a:ext>
            </a:extLst>
          </p:cNvPr>
          <p:cNvSpPr/>
          <p:nvPr/>
        </p:nvSpPr>
        <p:spPr>
          <a:xfrm>
            <a:off x="0" y="4067009"/>
            <a:ext cx="11055645" cy="2790098"/>
          </a:xfrm>
          <a:custGeom>
            <a:avLst/>
            <a:gdLst>
              <a:gd name="connsiteX0" fmla="*/ 0 w 5667375"/>
              <a:gd name="connsiteY0" fmla="*/ 0 h 2771775"/>
              <a:gd name="connsiteX1" fmla="*/ 5667375 w 5667375"/>
              <a:gd name="connsiteY1" fmla="*/ 0 h 2771775"/>
              <a:gd name="connsiteX2" fmla="*/ 5667375 w 5667375"/>
              <a:gd name="connsiteY2" fmla="*/ 2771775 h 2771775"/>
              <a:gd name="connsiteX3" fmla="*/ 0 w 5667375"/>
              <a:gd name="connsiteY3" fmla="*/ 2771775 h 2771775"/>
              <a:gd name="connsiteX4" fmla="*/ 0 w 5667375"/>
              <a:gd name="connsiteY4" fmla="*/ 0 h 2771775"/>
              <a:gd name="connsiteX0" fmla="*/ 0 w 6819900"/>
              <a:gd name="connsiteY0" fmla="*/ 9525 h 2781300"/>
              <a:gd name="connsiteX1" fmla="*/ 6819900 w 6819900"/>
              <a:gd name="connsiteY1" fmla="*/ 0 h 2781300"/>
              <a:gd name="connsiteX2" fmla="*/ 5667375 w 6819900"/>
              <a:gd name="connsiteY2" fmla="*/ 2781300 h 2781300"/>
              <a:gd name="connsiteX3" fmla="*/ 0 w 6819900"/>
              <a:gd name="connsiteY3" fmla="*/ 2781300 h 2781300"/>
              <a:gd name="connsiteX4" fmla="*/ 0 w 6819900"/>
              <a:gd name="connsiteY4" fmla="*/ 9525 h 2781300"/>
              <a:gd name="connsiteX0" fmla="*/ 0 w 6858000"/>
              <a:gd name="connsiteY0" fmla="*/ 19050 h 2790825"/>
              <a:gd name="connsiteX1" fmla="*/ 6858000 w 6858000"/>
              <a:gd name="connsiteY1" fmla="*/ 0 h 2790825"/>
              <a:gd name="connsiteX2" fmla="*/ 5667375 w 6858000"/>
              <a:gd name="connsiteY2" fmla="*/ 2790825 h 2790825"/>
              <a:gd name="connsiteX3" fmla="*/ 0 w 6858000"/>
              <a:gd name="connsiteY3" fmla="*/ 2790825 h 2790825"/>
              <a:gd name="connsiteX4" fmla="*/ 0 w 6858000"/>
              <a:gd name="connsiteY4" fmla="*/ 19050 h 2790825"/>
              <a:gd name="connsiteX0" fmla="*/ 0 w 6858000"/>
              <a:gd name="connsiteY0" fmla="*/ 19050 h 2790825"/>
              <a:gd name="connsiteX1" fmla="*/ 6858000 w 6858000"/>
              <a:gd name="connsiteY1" fmla="*/ 0 h 2790825"/>
              <a:gd name="connsiteX2" fmla="*/ 6109431 w 6858000"/>
              <a:gd name="connsiteY2" fmla="*/ 2790825 h 2790825"/>
              <a:gd name="connsiteX3" fmla="*/ 0 w 6858000"/>
              <a:gd name="connsiteY3" fmla="*/ 2790825 h 2790825"/>
              <a:gd name="connsiteX4" fmla="*/ 0 w 6858000"/>
              <a:gd name="connsiteY4" fmla="*/ 19050 h 2790825"/>
              <a:gd name="connsiteX0" fmla="*/ 0 w 6858000"/>
              <a:gd name="connsiteY0" fmla="*/ 19050 h 2790825"/>
              <a:gd name="connsiteX1" fmla="*/ 6858000 w 6858000"/>
              <a:gd name="connsiteY1" fmla="*/ 0 h 2790825"/>
              <a:gd name="connsiteX2" fmla="*/ 6109431 w 6858000"/>
              <a:gd name="connsiteY2" fmla="*/ 2790825 h 2790825"/>
              <a:gd name="connsiteX3" fmla="*/ 0 w 6858000"/>
              <a:gd name="connsiteY3" fmla="*/ 2790825 h 2790825"/>
              <a:gd name="connsiteX4" fmla="*/ 0 w 6858000"/>
              <a:gd name="connsiteY4" fmla="*/ 19050 h 2790825"/>
              <a:gd name="connsiteX0" fmla="*/ 0 w 6858000"/>
              <a:gd name="connsiteY0" fmla="*/ 19050 h 2790825"/>
              <a:gd name="connsiteX1" fmla="*/ 6858000 w 6858000"/>
              <a:gd name="connsiteY1" fmla="*/ 0 h 2790825"/>
              <a:gd name="connsiteX2" fmla="*/ 6121104 w 6858000"/>
              <a:gd name="connsiteY2" fmla="*/ 2790825 h 2790825"/>
              <a:gd name="connsiteX3" fmla="*/ 0 w 6858000"/>
              <a:gd name="connsiteY3" fmla="*/ 2790825 h 2790825"/>
              <a:gd name="connsiteX4" fmla="*/ 0 w 6858000"/>
              <a:gd name="connsiteY4" fmla="*/ 19050 h 2790825"/>
              <a:gd name="connsiteX0" fmla="*/ 0 w 6776288"/>
              <a:gd name="connsiteY0" fmla="*/ 28575 h 2800350"/>
              <a:gd name="connsiteX1" fmla="*/ 6776288 w 6776288"/>
              <a:gd name="connsiteY1" fmla="*/ 0 h 2800350"/>
              <a:gd name="connsiteX2" fmla="*/ 6121104 w 6776288"/>
              <a:gd name="connsiteY2" fmla="*/ 2800350 h 2800350"/>
              <a:gd name="connsiteX3" fmla="*/ 0 w 6776288"/>
              <a:gd name="connsiteY3" fmla="*/ 2800350 h 2800350"/>
              <a:gd name="connsiteX4" fmla="*/ 0 w 6776288"/>
              <a:gd name="connsiteY4" fmla="*/ 28575 h 2800350"/>
              <a:gd name="connsiteX0" fmla="*/ 0 w 6776288"/>
              <a:gd name="connsiteY0" fmla="*/ 19050 h 2790825"/>
              <a:gd name="connsiteX1" fmla="*/ 6776288 w 6776288"/>
              <a:gd name="connsiteY1" fmla="*/ 0 h 2790825"/>
              <a:gd name="connsiteX2" fmla="*/ 6121104 w 6776288"/>
              <a:gd name="connsiteY2" fmla="*/ 2790825 h 2790825"/>
              <a:gd name="connsiteX3" fmla="*/ 0 w 6776288"/>
              <a:gd name="connsiteY3" fmla="*/ 2790825 h 2790825"/>
              <a:gd name="connsiteX4" fmla="*/ 0 w 6776288"/>
              <a:gd name="connsiteY4" fmla="*/ 19050 h 2790825"/>
              <a:gd name="connsiteX0" fmla="*/ 0 w 6776288"/>
              <a:gd name="connsiteY0" fmla="*/ 19050 h 2790825"/>
              <a:gd name="connsiteX1" fmla="*/ 6776288 w 6776288"/>
              <a:gd name="connsiteY1" fmla="*/ 0 h 2790825"/>
              <a:gd name="connsiteX2" fmla="*/ 6132777 w 6776288"/>
              <a:gd name="connsiteY2" fmla="*/ 2790825 h 2790825"/>
              <a:gd name="connsiteX3" fmla="*/ 0 w 6776288"/>
              <a:gd name="connsiteY3" fmla="*/ 2790825 h 2790825"/>
              <a:gd name="connsiteX4" fmla="*/ 0 w 6776288"/>
              <a:gd name="connsiteY4" fmla="*/ 19050 h 2790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76288" h="2790825">
                <a:moveTo>
                  <a:pt x="0" y="19050"/>
                </a:moveTo>
                <a:lnTo>
                  <a:pt x="6776288" y="0"/>
                </a:lnTo>
                <a:lnTo>
                  <a:pt x="6132777" y="2790825"/>
                </a:lnTo>
                <a:lnTo>
                  <a:pt x="0" y="2790825"/>
                </a:lnTo>
                <a:lnTo>
                  <a:pt x="0" y="19050"/>
                </a:lnTo>
                <a:close/>
              </a:path>
            </a:pathLst>
          </a:custGeom>
          <a:gradFill>
            <a:gsLst>
              <a:gs pos="67000">
                <a:schemeClr val="accent3">
                  <a:alpha val="70000"/>
                </a:schemeClr>
              </a:gs>
              <a:gs pos="33000">
                <a:schemeClr val="accent2"/>
              </a:gs>
              <a:gs pos="0">
                <a:schemeClr val="accent1"/>
              </a:gs>
              <a:gs pos="100000">
                <a:schemeClr val="accent5">
                  <a:lumMod val="100000"/>
                  <a:alpha val="4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99"/>
          </a:p>
        </p:txBody>
      </p:sp>
      <p:sp>
        <p:nvSpPr>
          <p:cNvPr id="11" name="직사각형 5">
            <a:extLst>
              <a:ext uri="{FF2B5EF4-FFF2-40B4-BE49-F238E27FC236}">
                <a16:creationId xmlns="" xmlns:a16="http://schemas.microsoft.com/office/drawing/2014/main" id="{10218D52-5D31-494A-B7E5-E82B35C64339}"/>
              </a:ext>
            </a:extLst>
          </p:cNvPr>
          <p:cNvSpPr/>
          <p:nvPr/>
        </p:nvSpPr>
        <p:spPr>
          <a:xfrm>
            <a:off x="724741" y="788039"/>
            <a:ext cx="5642789" cy="2307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ko-KR" sz="4799" b="1" dirty="0">
                <a:solidFill>
                  <a:srgbClr val="06948A"/>
                </a:solidFill>
              </a:rPr>
              <a:t>Обязательно ли проводить оценку рисков?</a:t>
            </a:r>
            <a:endParaRPr lang="ko-KR" altLang="en-US" sz="4799" b="1" dirty="0">
              <a:solidFill>
                <a:srgbClr val="06948A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313698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477788" y="4941168"/>
            <a:ext cx="10690615" cy="838200"/>
          </a:xfrm>
        </p:spPr>
        <p:txBody>
          <a:bodyPr rtlCol="0">
            <a:noAutofit/>
          </a:bodyPr>
          <a:lstStyle/>
          <a:p>
            <a:pPr marL="0" indent="0" algn="ctr" eaLnBrk="1" fontAlgn="auto" hangingPunct="1">
              <a:spcBef>
                <a:spcPct val="60000"/>
              </a:spcBef>
              <a:buNone/>
              <a:defRPr/>
            </a:pPr>
            <a: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Методы оценки уровня профессиональных рисков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680962" name="Picture 2" descr="http://byfin.by/assets/images/articles/ocenki_risk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7935433" cy="472514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49796" y="260648"/>
          <a:ext cx="11161240" cy="6408711"/>
        </p:xfrm>
        <a:graphic>
          <a:graphicData uri="http://schemas.openxmlformats.org/drawingml/2006/table">
            <a:tbl>
              <a:tblPr/>
              <a:tblGrid>
                <a:gridCol w="214661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24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24213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51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Класс условий труда</a:t>
                      </a:r>
                      <a:endParaRPr lang="ru-RU" sz="2000" b="1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Уровень профессионального риска</a:t>
                      </a:r>
                      <a:endParaRPr lang="ru-RU" sz="2000" b="1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Приоритет мероприятий по снижению риска</a:t>
                      </a:r>
                      <a:endParaRPr lang="ru-RU" sz="2000" b="1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705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1, 2</a:t>
                      </a:r>
                      <a:endParaRPr lang="ru-RU" sz="2000" b="1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Низкий</a:t>
                      </a:r>
                      <a:endParaRPr lang="ru-RU" sz="2000" b="1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Специальных мероприятий не требуется. Риск необходимо контролировать</a:t>
                      </a:r>
                      <a:endParaRPr lang="ru-RU" sz="2000" b="1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276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3.1</a:t>
                      </a:r>
                      <a:endParaRPr lang="ru-RU" sz="2000" b="1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Умеренный</a:t>
                      </a:r>
                      <a:endParaRPr lang="ru-RU" sz="2000" b="1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Мероприятия для уменьшения риска необходимы, но их проведение можно спланировать и провести по графику</a:t>
                      </a:r>
                      <a:endParaRPr lang="ru-RU" sz="2000" b="1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034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3.2</a:t>
                      </a:r>
                      <a:endParaRPr lang="ru-RU" sz="2000" b="1">
                        <a:latin typeface="Times New Roman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3.3</a:t>
                      </a:r>
                      <a:endParaRPr lang="ru-RU" sz="2000" b="1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Средний</a:t>
                      </a:r>
                      <a:endParaRPr lang="ru-RU" sz="2000" b="1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Мероприятия для уменьшения риска необходимы, и их проведение необходимо спланировать и провести по графику в сжатые сроки</a:t>
                      </a:r>
                      <a:endParaRPr lang="ru-RU" sz="2000" b="1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552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3.4</a:t>
                      </a:r>
                      <a:endParaRPr lang="ru-RU" sz="2000" b="1">
                        <a:latin typeface="Times New Roman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4.0</a:t>
                      </a:r>
                      <a:endParaRPr lang="ru-RU" sz="2000" b="1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Высокий</a:t>
                      </a:r>
                      <a:endParaRPr lang="ru-RU" sz="2000" b="1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Мероприятия по снижению риска обязательны и их проведение необходимо начать немедленно. Работа в условиях риска должна быть немедленно прекращена, и ее нельзя возобновлять прежде, чем риск будет снижен</a:t>
                      </a:r>
                      <a:endParaRPr lang="ru-RU" sz="2000" b="1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6841194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4" name="Прямоугольник 1"/>
          <p:cNvSpPr>
            <a:spLocks noChangeArrowheads="1"/>
          </p:cNvSpPr>
          <p:nvPr/>
        </p:nvSpPr>
        <p:spPr bwMode="auto">
          <a:xfrm>
            <a:off x="517726" y="1260967"/>
            <a:ext cx="5576686" cy="1200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599" b="1" i="1" dirty="0">
                <a:cs typeface="Arial" pitchFamily="34" charset="0"/>
              </a:rPr>
              <a:t>Матричные методы оценки риска</a:t>
            </a:r>
          </a:p>
        </p:txBody>
      </p:sp>
      <p:pic>
        <p:nvPicPr>
          <p:cNvPr id="2050" name="Picture 2" descr="https://kcso.kz/wp-content/uploads/2018/10/%D1%80%D0%B8%D1%81%D0%BA%D0%B8.jpg">
            <a:extLst>
              <a:ext uri="{FF2B5EF4-FFF2-40B4-BE49-F238E27FC236}">
                <a16:creationId xmlns="" xmlns:a16="http://schemas.microsoft.com/office/drawing/2014/main" id="{C983B9FA-615B-4D52-ADC3-4409F3C890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419914"/>
            <a:ext cx="5213850" cy="34371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research-journal.org/wp-content/uploads/2016/10/06-10-2016-16-22-17.jpg">
            <a:extLst>
              <a:ext uri="{FF2B5EF4-FFF2-40B4-BE49-F238E27FC236}">
                <a16:creationId xmlns="" xmlns:a16="http://schemas.microsoft.com/office/drawing/2014/main" id="{906D44E8-78BF-4003-A060-9E02DD93C2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0566" y="893"/>
            <a:ext cx="5818259" cy="410420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56184508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 descr="logoen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970005" y="893"/>
            <a:ext cx="1217234" cy="1040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51" name="Rectangle 7"/>
          <p:cNvSpPr>
            <a:spLocks noChangeArrowheads="1"/>
          </p:cNvSpPr>
          <p:nvPr/>
        </p:nvSpPr>
        <p:spPr bwMode="auto">
          <a:xfrm>
            <a:off x="1201114" y="88159"/>
            <a:ext cx="10171633" cy="70789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8100" algn="ctr" rotWithShape="0">
              <a:schemeClr val="tx1"/>
            </a:outerShdw>
          </a:effectLst>
        </p:spPr>
        <p:txBody>
          <a:bodyPr anchor="ctr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4399" b="1" dirty="0">
                <a:latin typeface="+mj-lt"/>
              </a:rPr>
              <a:t>5  Шагов МОТ</a:t>
            </a:r>
          </a:p>
        </p:txBody>
      </p:sp>
      <p:sp>
        <p:nvSpPr>
          <p:cNvPr id="57355" name="Rectangle 11"/>
          <p:cNvSpPr>
            <a:spLocks noChangeArrowheads="1"/>
          </p:cNvSpPr>
          <p:nvPr/>
        </p:nvSpPr>
        <p:spPr bwMode="auto">
          <a:xfrm>
            <a:off x="-7373" y="1426885"/>
            <a:ext cx="6765575" cy="64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228468" anchor="ctr">
            <a:spAutoFit/>
          </a:bodyPr>
          <a:lstStyle/>
          <a:p>
            <a:pPr>
              <a:tabLst>
                <a:tab pos="457063" algn="l"/>
              </a:tabLst>
            </a:pPr>
            <a:r>
              <a:rPr lang="ru-RU" sz="2399" b="1" dirty="0">
                <a:solidFill>
                  <a:srgbClr val="00B050"/>
                </a:solidFill>
              </a:rPr>
              <a:t>ШАГ 1: </a:t>
            </a:r>
            <a:r>
              <a:rPr lang="ru-RU" sz="2399" b="1" dirty="0"/>
              <a:t>Выявите опасности</a:t>
            </a:r>
          </a:p>
          <a:p>
            <a:pPr marL="361841" indent="-361841">
              <a:buFontTx/>
              <a:buChar char="•"/>
              <a:tabLst>
                <a:tab pos="457063" algn="l"/>
              </a:tabLst>
            </a:pP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57366" name="Rectangle 22"/>
          <p:cNvSpPr>
            <a:spLocks noChangeArrowheads="1"/>
          </p:cNvSpPr>
          <p:nvPr/>
        </p:nvSpPr>
        <p:spPr bwMode="auto">
          <a:xfrm>
            <a:off x="-1" y="1995118"/>
            <a:ext cx="11034784" cy="64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228468" anchor="ctr">
            <a:spAutoFit/>
          </a:bodyPr>
          <a:lstStyle/>
          <a:p>
            <a:pPr marL="361841" indent="-361841">
              <a:buFontTx/>
              <a:buChar char="•"/>
              <a:tabLst>
                <a:tab pos="457063" algn="l"/>
              </a:tabLst>
            </a:pPr>
            <a:endParaRPr lang="ru-RU" sz="1200" b="1" dirty="0">
              <a:solidFill>
                <a:schemeClr val="bg1"/>
              </a:solidFill>
            </a:endParaRPr>
          </a:p>
          <a:p>
            <a:pPr>
              <a:tabLst>
                <a:tab pos="457063" algn="l"/>
              </a:tabLst>
            </a:pPr>
            <a:r>
              <a:rPr lang="ru-RU" sz="2399" b="1" dirty="0">
                <a:solidFill>
                  <a:srgbClr val="00B050"/>
                </a:solidFill>
              </a:rPr>
              <a:t>ШАГ 2: </a:t>
            </a:r>
            <a:r>
              <a:rPr lang="ru-RU" sz="2399" b="1" dirty="0"/>
              <a:t>Определите, кто может пострадать и каким образом</a:t>
            </a:r>
          </a:p>
        </p:txBody>
      </p:sp>
      <p:sp>
        <p:nvSpPr>
          <p:cNvPr id="57367" name="Rectangle 23"/>
          <p:cNvSpPr>
            <a:spLocks noChangeArrowheads="1"/>
          </p:cNvSpPr>
          <p:nvPr/>
        </p:nvSpPr>
        <p:spPr bwMode="auto">
          <a:xfrm>
            <a:off x="-7373" y="2823659"/>
            <a:ext cx="6389732" cy="1015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228468" anchor="ctr">
            <a:spAutoFit/>
          </a:bodyPr>
          <a:lstStyle/>
          <a:p>
            <a:pPr marL="361841" indent="-361841">
              <a:tabLst>
                <a:tab pos="457063" algn="l"/>
              </a:tabLst>
            </a:pPr>
            <a:endParaRPr lang="ru-RU" sz="1200" b="1" dirty="0">
              <a:solidFill>
                <a:schemeClr val="bg1"/>
              </a:solidFill>
            </a:endParaRPr>
          </a:p>
          <a:p>
            <a:pPr>
              <a:tabLst>
                <a:tab pos="457063" algn="l"/>
              </a:tabLst>
            </a:pPr>
            <a:r>
              <a:rPr lang="ru-RU" sz="2399" b="1" dirty="0">
                <a:solidFill>
                  <a:srgbClr val="00B050"/>
                </a:solidFill>
              </a:rPr>
              <a:t>ШАГ 3: </a:t>
            </a:r>
            <a:r>
              <a:rPr lang="ru-RU" sz="2399" b="1" dirty="0"/>
              <a:t>Оцените, можно ли устранить опасность в источнике</a:t>
            </a:r>
          </a:p>
        </p:txBody>
      </p:sp>
      <p:sp>
        <p:nvSpPr>
          <p:cNvPr id="57368" name="Rectangle 24"/>
          <p:cNvSpPr>
            <a:spLocks noChangeArrowheads="1"/>
          </p:cNvSpPr>
          <p:nvPr/>
        </p:nvSpPr>
        <p:spPr bwMode="auto">
          <a:xfrm>
            <a:off x="-7373" y="4159900"/>
            <a:ext cx="10708937" cy="830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228468" anchor="ctr">
            <a:spAutoFit/>
          </a:bodyPr>
          <a:lstStyle/>
          <a:p>
            <a:pPr>
              <a:tabLst>
                <a:tab pos="457063" algn="l"/>
              </a:tabLst>
            </a:pPr>
            <a:r>
              <a:rPr lang="ru-RU" sz="2399" b="1" dirty="0">
                <a:solidFill>
                  <a:srgbClr val="00B050"/>
                </a:solidFill>
              </a:rPr>
              <a:t>ШАГ 4: </a:t>
            </a:r>
            <a:r>
              <a:rPr lang="ru-RU" sz="2399" b="1" dirty="0"/>
              <a:t>Какие дополнительные меры необходимо ввести, чтобы снизить уровень риска</a:t>
            </a:r>
            <a:endParaRPr lang="ru-RU" sz="1200" b="1" dirty="0"/>
          </a:p>
        </p:txBody>
      </p:sp>
      <p:sp>
        <p:nvSpPr>
          <p:cNvPr id="57369" name="Rectangle 25"/>
          <p:cNvSpPr>
            <a:spLocks noChangeArrowheads="1"/>
          </p:cNvSpPr>
          <p:nvPr/>
        </p:nvSpPr>
        <p:spPr bwMode="auto">
          <a:xfrm>
            <a:off x="152082" y="5198046"/>
            <a:ext cx="9293098" cy="830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228468" anchor="ctr">
            <a:spAutoFit/>
          </a:bodyPr>
          <a:lstStyle/>
          <a:p>
            <a:pPr>
              <a:tabLst>
                <a:tab pos="457063" algn="l"/>
              </a:tabLst>
            </a:pPr>
            <a:r>
              <a:rPr lang="ru-RU" sz="2399" b="1" dirty="0">
                <a:solidFill>
                  <a:srgbClr val="00B050"/>
                </a:solidFill>
              </a:rPr>
              <a:t>ШАГ 5: </a:t>
            </a:r>
            <a:r>
              <a:rPr lang="ru-RU" sz="2399" b="1" dirty="0"/>
              <a:t>Скорректируйте меры по снижению рисков, если это необходимо</a:t>
            </a:r>
          </a:p>
        </p:txBody>
      </p:sp>
      <p:sp>
        <p:nvSpPr>
          <p:cNvPr id="57370" name="Rectangle 26"/>
          <p:cNvSpPr>
            <a:spLocks noChangeArrowheads="1"/>
          </p:cNvSpPr>
          <p:nvPr/>
        </p:nvSpPr>
        <p:spPr bwMode="auto">
          <a:xfrm>
            <a:off x="3120214" y="6116416"/>
            <a:ext cx="4542567" cy="64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228468" anchor="ctr">
            <a:spAutoFit/>
          </a:bodyPr>
          <a:lstStyle/>
          <a:p>
            <a:pPr marL="361841" indent="-361841" algn="ctr">
              <a:buFontTx/>
              <a:buChar char="•"/>
              <a:tabLst>
                <a:tab pos="457063" algn="l"/>
              </a:tabLst>
            </a:pPr>
            <a:endParaRPr lang="ru-RU" sz="1799" b="1" dirty="0">
              <a:solidFill>
                <a:srgbClr val="FF0000"/>
              </a:solidFill>
            </a:endParaRPr>
          </a:p>
          <a:p>
            <a:pPr marL="361841" indent="-361841" algn="ctr">
              <a:tabLst>
                <a:tab pos="457063" algn="l"/>
              </a:tabLst>
            </a:pPr>
            <a:r>
              <a:rPr lang="ru-RU" sz="1799" b="1" dirty="0">
                <a:solidFill>
                  <a:srgbClr val="FF0000"/>
                </a:solidFill>
              </a:rPr>
              <a:t>Не усложняйте, ведите записи!</a:t>
            </a:r>
          </a:p>
        </p:txBody>
      </p:sp>
      <p:pic>
        <p:nvPicPr>
          <p:cNvPr id="617474" name="Picture 2" descr="https://thumbs.dreamstime.com/z/danger-skull-sign-2837476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61636" y="1351694"/>
            <a:ext cx="1259722" cy="857077"/>
          </a:xfrm>
          <a:prstGeom prst="rect">
            <a:avLst/>
          </a:prstGeom>
          <a:noFill/>
        </p:spPr>
      </p:pic>
      <p:pic>
        <p:nvPicPr>
          <p:cNvPr id="617476" name="Picture 4" descr="https://img3.stockfresh.com/files/n/nasirkhan/m/14/1180464_stock-photo-friends-murde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67045" y="2040561"/>
            <a:ext cx="1593931" cy="1040311"/>
          </a:xfrm>
          <a:prstGeom prst="rect">
            <a:avLst/>
          </a:prstGeom>
          <a:noFill/>
        </p:spPr>
      </p:pic>
      <p:pic>
        <p:nvPicPr>
          <p:cNvPr id="617478" name="Picture 6" descr="http://orig02.deviantart.net/d0e5/f/2014/001/6/a/3d_people_set_4__7__by_estbeins-d70eg3y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885100" y="3761448"/>
            <a:ext cx="1435119" cy="1076620"/>
          </a:xfrm>
          <a:prstGeom prst="rect">
            <a:avLst/>
          </a:prstGeom>
          <a:noFill/>
        </p:spPr>
      </p:pic>
      <p:pic>
        <p:nvPicPr>
          <p:cNvPr id="617480" name="Picture 8" descr="https://www.sera.com.mx/images/elements/elem0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94412" y="2789163"/>
            <a:ext cx="1525258" cy="1144241"/>
          </a:xfrm>
          <a:prstGeom prst="rect">
            <a:avLst/>
          </a:prstGeom>
          <a:noFill/>
        </p:spPr>
      </p:pic>
      <p:pic>
        <p:nvPicPr>
          <p:cNvPr id="617482" name="Picture 10" descr="https://img3.stockfresh.com/files/n/nasirkhan/m/57/2421501_stock-photo-3d-man-with-business-improvement-plan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608897" y="5039796"/>
            <a:ext cx="1642985" cy="1144240"/>
          </a:xfrm>
          <a:prstGeom prst="rect">
            <a:avLst/>
          </a:prstGeom>
          <a:noFill/>
        </p:spPr>
      </p:pic>
      <p:pic>
        <p:nvPicPr>
          <p:cNvPr id="617484" name="Picture 12" descr="https://img3.stockfresh.com/files/v/vectomart/m/42/1823003_stock-photo-3d-man-writing-on-notepad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182457" y="5795202"/>
            <a:ext cx="1415505" cy="106190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600291" y="404782"/>
            <a:ext cx="10988242" cy="43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ctr"/>
          <a:lstStyle/>
          <a:p>
            <a:pPr algn="ctr">
              <a:defRPr/>
            </a:pPr>
            <a:r>
              <a:rPr lang="ru-RU" sz="2799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Определение степени тяжести последствий</a:t>
            </a:r>
            <a:endParaRPr lang="ru-RU" sz="2799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pic>
        <p:nvPicPr>
          <p:cNvPr id="525317" name="Рисунок 5"/>
          <p:cNvPicPr>
            <a:picLocks noChangeAspect="1" noChangeArrowheads="1"/>
          </p:cNvPicPr>
          <p:nvPr/>
        </p:nvPicPr>
        <p:blipFill>
          <a:blip r:embed="rId2"/>
          <a:srcRect l="14207" t="31122" r="28140" b="24908"/>
          <a:stretch>
            <a:fillRect/>
          </a:stretch>
        </p:blipFill>
        <p:spPr bwMode="auto">
          <a:xfrm>
            <a:off x="64570" y="1476971"/>
            <a:ext cx="11215094" cy="4759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798552" y="836716"/>
            <a:ext cx="10988242" cy="43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ctr"/>
          <a:lstStyle/>
          <a:p>
            <a:pPr algn="ctr">
              <a:defRPr/>
            </a:pPr>
            <a:r>
              <a:rPr lang="ru-RU" sz="2799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Определение вероятности причинения ущерба</a:t>
            </a:r>
            <a:endParaRPr lang="ru-RU" sz="2799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pic>
        <p:nvPicPr>
          <p:cNvPr id="526341" name="Рисунок 4"/>
          <p:cNvPicPr>
            <a:picLocks noChangeAspect="1" noChangeArrowheads="1"/>
          </p:cNvPicPr>
          <p:nvPr/>
        </p:nvPicPr>
        <p:blipFill>
          <a:blip r:embed="rId2"/>
          <a:srcRect l="21414" t="36073" r="33595" b="33150"/>
          <a:stretch>
            <a:fillRect/>
          </a:stretch>
        </p:blipFill>
        <p:spPr bwMode="auto">
          <a:xfrm>
            <a:off x="1681347" y="1965708"/>
            <a:ext cx="8991149" cy="3838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530174" y="692068"/>
            <a:ext cx="10988242" cy="43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ctr"/>
          <a:lstStyle/>
          <a:p>
            <a:pPr algn="ctr">
              <a:defRPr/>
            </a:pPr>
            <a:r>
              <a:rPr lang="ru-RU" sz="2799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Определение уровня риска</a:t>
            </a:r>
            <a:endParaRPr lang="ru-RU" sz="2799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pic>
        <p:nvPicPr>
          <p:cNvPr id="527365" name="Рисунок 4"/>
          <p:cNvPicPr>
            <a:picLocks noChangeAspect="1" noChangeArrowheads="1"/>
          </p:cNvPicPr>
          <p:nvPr/>
        </p:nvPicPr>
        <p:blipFill>
          <a:blip r:embed="rId2"/>
          <a:srcRect l="10822" t="32600" r="23412" b="27289"/>
          <a:stretch>
            <a:fillRect/>
          </a:stretch>
        </p:blipFill>
        <p:spPr bwMode="auto">
          <a:xfrm>
            <a:off x="342193" y="1759387"/>
            <a:ext cx="11667337" cy="3973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8386" name="Рисунок 3"/>
          <p:cNvPicPr>
            <a:picLocks noChangeAspect="1" noChangeArrowheads="1"/>
          </p:cNvPicPr>
          <p:nvPr/>
        </p:nvPicPr>
        <p:blipFill>
          <a:blip r:embed="rId2"/>
          <a:srcRect l="15013" t="28769" r="28154" b="14038"/>
          <a:stretch>
            <a:fillRect/>
          </a:stretch>
        </p:blipFill>
        <p:spPr bwMode="auto">
          <a:xfrm>
            <a:off x="-1" y="196109"/>
            <a:ext cx="12188825" cy="6184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="" xmlns:a16="http://schemas.microsoft.com/office/drawing/2014/main" id="{4A8561DB-5A8B-4A16-A4B6-4945851D92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63896145"/>
              </p:ext>
            </p:extLst>
          </p:nvPr>
        </p:nvGraphicFramePr>
        <p:xfrm>
          <a:off x="0" y="0"/>
          <a:ext cx="12188826" cy="67905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46251">
                  <a:extLst>
                    <a:ext uri="{9D8B030D-6E8A-4147-A177-3AD203B41FA5}">
                      <a16:colId xmlns="" xmlns:a16="http://schemas.microsoft.com/office/drawing/2014/main" val="3272267357"/>
                    </a:ext>
                  </a:extLst>
                </a:gridCol>
                <a:gridCol w="3047525">
                  <a:extLst>
                    <a:ext uri="{9D8B030D-6E8A-4147-A177-3AD203B41FA5}">
                      <a16:colId xmlns="" xmlns:a16="http://schemas.microsoft.com/office/drawing/2014/main" val="3955223768"/>
                    </a:ext>
                  </a:extLst>
                </a:gridCol>
                <a:gridCol w="3047525">
                  <a:extLst>
                    <a:ext uri="{9D8B030D-6E8A-4147-A177-3AD203B41FA5}">
                      <a16:colId xmlns="" xmlns:a16="http://schemas.microsoft.com/office/drawing/2014/main" val="1164708662"/>
                    </a:ext>
                  </a:extLst>
                </a:gridCol>
                <a:gridCol w="3047525">
                  <a:extLst>
                    <a:ext uri="{9D8B030D-6E8A-4147-A177-3AD203B41FA5}">
                      <a16:colId xmlns="" xmlns:a16="http://schemas.microsoft.com/office/drawing/2014/main" val="4270259476"/>
                    </a:ext>
                  </a:extLst>
                </a:gridCol>
              </a:tblGrid>
              <a:tr h="24928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20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30" marR="4933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легкие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(неудобное состояние,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раздражение,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проходящая слабая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болезнь)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30" marR="4933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средней тяжести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(ожоги, длительные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серьезные  воздействия, длительный легкий вред, помехи органам слуха)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30" marR="4933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тяжелые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(рак, вызванный родом работ, астма,  длительные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серьезные  воздействия,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смерть)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30" marR="4933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59934721"/>
                  </a:ext>
                </a:extLst>
              </a:tr>
              <a:tr h="14401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малая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(воздействие 10–50% от нормативной величины)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30" marR="4933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1 Малозначимый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риск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30" marR="49330" marT="0" marB="0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Малый риск</a:t>
                      </a:r>
                    </a:p>
                  </a:txBody>
                  <a:tcPr marL="49330" marR="4933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3 Умеренный риск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30" marR="49330" marT="0" marB="0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33630752"/>
                  </a:ext>
                </a:extLst>
              </a:tr>
              <a:tr h="15986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средняя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(воздействие 50–100% от нормативной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величины)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30" marR="4933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2 Малый риск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30" marR="4933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3 Умеренный риск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30" marR="4933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4 Значительный риск 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30" marR="49330" marT="0" marB="0"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52719153"/>
                  </a:ext>
                </a:extLst>
              </a:tr>
              <a:tr h="12588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высокая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(выше нормативных значений)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30" marR="4933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3 Умеренный риск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30" marR="4933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4 Значительный риск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30" marR="49330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5 Недопустимый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риск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330" marR="49330" marT="0" marB="0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44475456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103C008-D392-4C48-87B5-754C14C04309}"/>
              </a:ext>
            </a:extLst>
          </p:cNvPr>
          <p:cNvSpPr txBox="1"/>
          <p:nvPr/>
        </p:nvSpPr>
        <p:spPr>
          <a:xfrm>
            <a:off x="0" y="1844824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Вероятность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AF196767-DB51-457E-93B2-EEA8A570C6E0}"/>
              </a:ext>
            </a:extLst>
          </p:cNvPr>
          <p:cNvSpPr txBox="1"/>
          <p:nvPr/>
        </p:nvSpPr>
        <p:spPr>
          <a:xfrm>
            <a:off x="1197868" y="260648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Последствия </a:t>
            </a:r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="" xmlns:a16="http://schemas.microsoft.com/office/drawing/2014/main" id="{6F3A2590-E4E2-4256-9768-A1CF65F9DD0C}"/>
              </a:ext>
            </a:extLst>
          </p:cNvPr>
          <p:cNvCxnSpPr/>
          <p:nvPr/>
        </p:nvCxnSpPr>
        <p:spPr>
          <a:xfrm>
            <a:off x="0" y="0"/>
            <a:ext cx="3070076" cy="249289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="" xmlns:a16="http://schemas.microsoft.com/office/drawing/2014/main" id="{AED30809-6304-455D-8BC7-D68B6E7EF0EC}"/>
              </a:ext>
            </a:extLst>
          </p:cNvPr>
          <p:cNvCxnSpPr>
            <a:cxnSpLocks/>
          </p:cNvCxnSpPr>
          <p:nvPr/>
        </p:nvCxnSpPr>
        <p:spPr>
          <a:xfrm>
            <a:off x="3070076" y="0"/>
            <a:ext cx="0" cy="679053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="" xmlns:a16="http://schemas.microsoft.com/office/drawing/2014/main" id="{4C43C5FC-BBC9-42C0-A956-56507C1F0F19}"/>
              </a:ext>
            </a:extLst>
          </p:cNvPr>
          <p:cNvCxnSpPr>
            <a:cxnSpLocks/>
            <a:endCxn id="2" idx="2"/>
          </p:cNvCxnSpPr>
          <p:nvPr/>
        </p:nvCxnSpPr>
        <p:spPr>
          <a:xfrm flipH="1">
            <a:off x="6094413" y="0"/>
            <a:ext cx="7936" cy="679053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="" xmlns:a16="http://schemas.microsoft.com/office/drawing/2014/main" id="{9CCDFCFE-4DDF-40F7-8E25-D8273729DCF1}"/>
              </a:ext>
            </a:extLst>
          </p:cNvPr>
          <p:cNvCxnSpPr>
            <a:cxnSpLocks/>
          </p:cNvCxnSpPr>
          <p:nvPr/>
        </p:nvCxnSpPr>
        <p:spPr>
          <a:xfrm>
            <a:off x="9118748" y="0"/>
            <a:ext cx="0" cy="679053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="" xmlns:a16="http://schemas.microsoft.com/office/drawing/2014/main" id="{E7C05036-809C-4BF7-9AA0-2397DFB8A52C}"/>
              </a:ext>
            </a:extLst>
          </p:cNvPr>
          <p:cNvCxnSpPr>
            <a:cxnSpLocks/>
          </p:cNvCxnSpPr>
          <p:nvPr/>
        </p:nvCxnSpPr>
        <p:spPr>
          <a:xfrm flipH="1" flipV="1">
            <a:off x="0" y="2460982"/>
            <a:ext cx="12135148" cy="3191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>
            <a:extLst>
              <a:ext uri="{FF2B5EF4-FFF2-40B4-BE49-F238E27FC236}">
                <a16:creationId xmlns="" xmlns:a16="http://schemas.microsoft.com/office/drawing/2014/main" id="{518AD1F8-6CB0-4FF0-9C37-E059E3A3CA39}"/>
              </a:ext>
            </a:extLst>
          </p:cNvPr>
          <p:cNvCxnSpPr>
            <a:cxnSpLocks/>
          </p:cNvCxnSpPr>
          <p:nvPr/>
        </p:nvCxnSpPr>
        <p:spPr>
          <a:xfrm flipH="1" flipV="1">
            <a:off x="26838" y="3944281"/>
            <a:ext cx="12135148" cy="3191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>
            <a:extLst>
              <a:ext uri="{FF2B5EF4-FFF2-40B4-BE49-F238E27FC236}">
                <a16:creationId xmlns="" xmlns:a16="http://schemas.microsoft.com/office/drawing/2014/main" id="{CE65CB39-48D3-4FAA-AC72-20A59EC43BFA}"/>
              </a:ext>
            </a:extLst>
          </p:cNvPr>
          <p:cNvCxnSpPr>
            <a:cxnSpLocks/>
          </p:cNvCxnSpPr>
          <p:nvPr/>
        </p:nvCxnSpPr>
        <p:spPr>
          <a:xfrm flipH="1" flipV="1">
            <a:off x="-1015" y="5517232"/>
            <a:ext cx="12135148" cy="3191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9878132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2" name="Picture 2" descr="http://kcmblog.com/wp-content/uploads/2011/01/measuring-ris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44623"/>
            <a:ext cx="6301071" cy="3471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43" name="Picture 2" descr="http://investtalk.ru/wp-content/uploads/2017/02/upravlenie-riskami-predpreyatiya-768x76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71033" y="2780928"/>
            <a:ext cx="5434683" cy="4077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3789040"/>
            <a:ext cx="8318736" cy="1489219"/>
          </a:xfrm>
        </p:spPr>
        <p:txBody>
          <a:bodyPr rtlCol="0" anchor="ctr">
            <a:noAutofit/>
          </a:bodyPr>
          <a:lstStyle/>
          <a:p>
            <a:pPr marL="109728" indent="0" algn="ctr">
              <a:lnSpc>
                <a:spcPct val="80000"/>
              </a:lnSpc>
              <a:buNone/>
              <a:defRPr/>
            </a:pPr>
            <a:r>
              <a:rPr lang="ru-RU" sz="3200" b="1" dirty="0">
                <a:solidFill>
                  <a:srgbClr val="002060"/>
                </a:solidFill>
                <a:cs typeface="Arial" pitchFamily="34" charset="0"/>
              </a:rPr>
              <a:t>Другие методы оценки рисков</a:t>
            </a:r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6b7d2c55766f331cca945fc4bc5de2d7.jpg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/>
          <a:srcRect t="8834" b="8834"/>
          <a:stretch>
            <a:fillRect/>
          </a:stretch>
        </p:blipFill>
        <p:spPr/>
      </p:pic>
      <p:sp>
        <p:nvSpPr>
          <p:cNvPr id="2" name="Rectangle: Rounded Corners 1">
            <a:extLst>
              <a:ext uri="{FF2B5EF4-FFF2-40B4-BE49-F238E27FC236}">
                <a16:creationId xmlns="" xmlns:a16="http://schemas.microsoft.com/office/drawing/2014/main" id="{67F93332-C332-4E2F-9704-0878B6D5860F}"/>
              </a:ext>
            </a:extLst>
          </p:cNvPr>
          <p:cNvSpPr/>
          <p:nvPr/>
        </p:nvSpPr>
        <p:spPr>
          <a:xfrm>
            <a:off x="6354376" y="432275"/>
            <a:ext cx="5373789" cy="5993451"/>
          </a:xfrm>
          <a:prstGeom prst="roundRect">
            <a:avLst>
              <a:gd name="adj" fmla="val 4790"/>
            </a:avLst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0B50913-F5E1-4F9D-8F3E-328E8318B6F6}"/>
              </a:ext>
            </a:extLst>
          </p:cNvPr>
          <p:cNvSpPr txBox="1"/>
          <p:nvPr/>
        </p:nvSpPr>
        <p:spPr>
          <a:xfrm>
            <a:off x="6382660" y="4262179"/>
            <a:ext cx="5328493" cy="1383992"/>
          </a:xfrm>
          <a:prstGeom prst="rect">
            <a:avLst/>
          </a:prstGeom>
          <a:noFill/>
        </p:spPr>
        <p:txBody>
          <a:bodyPr wrap="square" lIns="71981" tIns="0" rIns="35991" bIns="0" rtlCol="0">
            <a:spAutoFit/>
          </a:bodyPr>
          <a:lstStyle/>
          <a:p>
            <a:pPr algn="r"/>
            <a:r>
              <a:rPr lang="ru-RU" sz="1799" b="1" i="1" dirty="0">
                <a:solidFill>
                  <a:srgbClr val="C00000"/>
                </a:solidFill>
              </a:rPr>
              <a:t>Управление рисками является законодательным требованием, обязательным к исполнению всеми работодателями вне зависимости от формы собственности, размера предприятия и вида экономической деятельности</a:t>
            </a:r>
            <a:endParaRPr lang="ko-KR" altLang="en-US" sz="1799" b="1" dirty="0">
              <a:solidFill>
                <a:srgbClr val="C00000"/>
              </a:solidFill>
              <a:latin typeface="+mj-lt"/>
              <a:cs typeface="Arial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F1820EB2-3D36-430A-83C4-047568798689}"/>
              </a:ext>
            </a:extLst>
          </p:cNvPr>
          <p:cNvSpPr txBox="1"/>
          <p:nvPr/>
        </p:nvSpPr>
        <p:spPr>
          <a:xfrm>
            <a:off x="6885038" y="1257016"/>
            <a:ext cx="4834352" cy="1169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b="1" dirty="0">
                <a:solidFill>
                  <a:schemeClr val="accent4">
                    <a:lumMod val="50000"/>
                  </a:schemeClr>
                </a:solidFill>
              </a:rPr>
              <a:t>Статья 209 ТК РФ: «система управления охраной труда - комплекс взаимосвязанных и взаимодействующих между собой элементов, устанавливающих политику и цели в области охраны труда у конкретного работодателя и процедуры по достижению этих целей</a:t>
            </a:r>
            <a:endParaRPr lang="ko-KR" altLang="en-US" sz="1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31883241-1F27-4499-B395-E723E1806197}"/>
              </a:ext>
            </a:extLst>
          </p:cNvPr>
          <p:cNvSpPr txBox="1"/>
          <p:nvPr/>
        </p:nvSpPr>
        <p:spPr>
          <a:xfrm>
            <a:off x="6357955" y="2764092"/>
            <a:ext cx="4272034" cy="7384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b="1" dirty="0">
                <a:solidFill>
                  <a:schemeClr val="accent4">
                    <a:lumMod val="50000"/>
                  </a:schemeClr>
                </a:solidFill>
              </a:rPr>
              <a:t>Приказом Минтруда России от 19.08.2016 г. № 438н утверждено Типовое положение о системе управления охраной труда</a:t>
            </a:r>
            <a:endParaRPr lang="ko-KR" altLang="en-US" sz="1400" b="1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31883241-1F27-4499-B395-E723E1806197}"/>
              </a:ext>
            </a:extLst>
          </p:cNvPr>
          <p:cNvSpPr txBox="1"/>
          <p:nvPr/>
        </p:nvSpPr>
        <p:spPr>
          <a:xfrm>
            <a:off x="6366190" y="495159"/>
            <a:ext cx="4836179" cy="7384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b="1" dirty="0">
                <a:solidFill>
                  <a:schemeClr val="accent4">
                    <a:lumMod val="50000"/>
                  </a:schemeClr>
                </a:solidFill>
              </a:rPr>
              <a:t>Статья 212 ТК РФ: Работодатель обязан обеспечить «создание и функционирование системы управления охраной труда» </a:t>
            </a:r>
            <a:endParaRPr lang="ko-KR" altLang="en-US" sz="1400" b="1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5853513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717" name="Text Box 9"/>
          <p:cNvSpPr txBox="1">
            <a:spLocks noChangeArrowheads="1"/>
          </p:cNvSpPr>
          <p:nvPr/>
        </p:nvSpPr>
        <p:spPr bwMode="auto">
          <a:xfrm>
            <a:off x="10318179" y="6491288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499718" name="Rectangle 2"/>
          <p:cNvSpPr>
            <a:spLocks noChangeArrowheads="1"/>
          </p:cNvSpPr>
          <p:nvPr/>
        </p:nvSpPr>
        <p:spPr bwMode="auto">
          <a:xfrm>
            <a:off x="188336" y="103188"/>
            <a:ext cx="11710583" cy="80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/>
          <a:lstStyle/>
          <a:p>
            <a:pPr algn="ctr"/>
            <a:r>
              <a:rPr lang="ru-RU" sz="2800" b="1">
                <a:solidFill>
                  <a:srgbClr val="002060"/>
                </a:solidFill>
              </a:rPr>
              <a:t>Прямой метод оценки риска</a:t>
            </a:r>
          </a:p>
          <a:p>
            <a:pPr algn="ctr"/>
            <a:r>
              <a:rPr lang="ru-RU" b="1">
                <a:solidFill>
                  <a:srgbClr val="002060"/>
                </a:solidFill>
              </a:rPr>
              <a:t>(по ГОСТ Р 12.0.010-2009 «ССБТ. Определение опасностей и оценка рисков»)</a:t>
            </a:r>
            <a:r>
              <a:rPr lang="ru-RU" sz="2800" b="1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23230" y="1052736"/>
            <a:ext cx="11087021" cy="194421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defRPr/>
            </a:pPr>
            <a:r>
              <a:rPr lang="ru-RU" u="sng" dirty="0">
                <a:solidFill>
                  <a:srgbClr val="002060"/>
                </a:solidFill>
              </a:rPr>
              <a:t>Риск </a:t>
            </a:r>
            <a:r>
              <a:rPr lang="en-US" b="1" i="1" u="sng" dirty="0">
                <a:solidFill>
                  <a:srgbClr val="002060"/>
                </a:solidFill>
              </a:rPr>
              <a:t>R</a:t>
            </a:r>
            <a:r>
              <a:rPr lang="ru-RU" u="sng" dirty="0">
                <a:solidFill>
                  <a:srgbClr val="002060"/>
                </a:solidFill>
              </a:rPr>
              <a:t> в общем случае </a:t>
            </a:r>
            <a:r>
              <a:rPr lang="ru-RU" dirty="0">
                <a:solidFill>
                  <a:srgbClr val="002060"/>
                </a:solidFill>
              </a:rPr>
              <a:t>количественно рассчитывают </a:t>
            </a:r>
            <a:r>
              <a:rPr lang="ru-RU" u="sng" dirty="0">
                <a:solidFill>
                  <a:srgbClr val="002060"/>
                </a:solidFill>
              </a:rPr>
              <a:t>суммированием произведений</a:t>
            </a:r>
            <a:r>
              <a:rPr lang="ru-RU" dirty="0">
                <a:solidFill>
                  <a:srgbClr val="002060"/>
                </a:solidFill>
              </a:rPr>
              <a:t> возможных значений ущерба здоровью и жизни работника (</a:t>
            </a:r>
            <a:r>
              <a:rPr lang="ru-RU" u="sng" dirty="0">
                <a:solidFill>
                  <a:srgbClr val="002060"/>
                </a:solidFill>
              </a:rPr>
              <a:t>тяжести последствий</a:t>
            </a:r>
            <a:r>
              <a:rPr lang="ru-RU" dirty="0">
                <a:solidFill>
                  <a:srgbClr val="002060"/>
                </a:solidFill>
              </a:rPr>
              <a:t>) </a:t>
            </a:r>
            <a:r>
              <a:rPr lang="en-US" b="1" i="1" dirty="0">
                <a:solidFill>
                  <a:srgbClr val="002060"/>
                </a:solidFill>
              </a:rPr>
              <a:t>S</a:t>
            </a:r>
            <a:r>
              <a:rPr lang="en-US" b="1" i="1" baseline="-25000" dirty="0">
                <a:solidFill>
                  <a:srgbClr val="002060"/>
                </a:solidFill>
              </a:rPr>
              <a:t>i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ru-RU" dirty="0">
                <a:solidFill>
                  <a:srgbClr val="002060"/>
                </a:solidFill>
              </a:rPr>
              <a:t>в результате несчастных случаев на производстве (микротравм, профессиональных заболеваний) на </a:t>
            </a:r>
            <a:r>
              <a:rPr lang="ru-RU" u="sng" dirty="0">
                <a:solidFill>
                  <a:srgbClr val="002060"/>
                </a:solidFill>
              </a:rPr>
              <a:t>вероятности наступления этих событий </a:t>
            </a:r>
            <a:r>
              <a:rPr lang="ru-RU" b="1" i="1" dirty="0">
                <a:solidFill>
                  <a:srgbClr val="002060"/>
                </a:solidFill>
              </a:rPr>
              <a:t>Р</a:t>
            </a:r>
            <a:r>
              <a:rPr lang="en-US" b="1" i="1" baseline="-25000" dirty="0" err="1">
                <a:solidFill>
                  <a:srgbClr val="002060"/>
                </a:solidFill>
              </a:rPr>
              <a:t>i</a:t>
            </a:r>
            <a:r>
              <a:rPr lang="en-US" dirty="0">
                <a:solidFill>
                  <a:srgbClr val="002060"/>
                </a:solidFill>
              </a:rPr>
              <a:t>  </a:t>
            </a:r>
            <a:r>
              <a:rPr lang="ru-RU" u="sng" dirty="0">
                <a:solidFill>
                  <a:srgbClr val="002060"/>
                </a:solidFill>
              </a:rPr>
              <a:t>по каждой выявленной опасности</a:t>
            </a:r>
            <a:r>
              <a:rPr lang="ru-RU" dirty="0">
                <a:solidFill>
                  <a:srgbClr val="002060"/>
                </a:solidFill>
              </a:rPr>
              <a:t> (опасному или вредному производственному фактору)</a:t>
            </a:r>
            <a:endParaRPr lang="ru-RU" sz="2400" dirty="0">
              <a:solidFill>
                <a:srgbClr val="002060"/>
              </a:solidFill>
              <a:cs typeface="Arial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213418" y="3140968"/>
            <a:ext cx="5146393" cy="100811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defRPr/>
            </a:pPr>
            <a:endParaRPr lang="ru-RU" sz="2400" dirty="0">
              <a:solidFill>
                <a:srgbClr val="002060"/>
              </a:solidFill>
              <a:cs typeface="Arial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007172" y="4292601"/>
            <a:ext cx="10415122" cy="80587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solidFill>
                  <a:srgbClr val="002060"/>
                </a:solidFill>
              </a:rPr>
              <a:t>где </a:t>
            </a:r>
            <a:r>
              <a:rPr lang="en-US" sz="1600" b="1" i="1" dirty="0">
                <a:solidFill>
                  <a:srgbClr val="002060"/>
                </a:solidFill>
              </a:rPr>
              <a:t>n</a:t>
            </a:r>
            <a:r>
              <a:rPr lang="ru-RU" sz="1600" dirty="0">
                <a:solidFill>
                  <a:srgbClr val="002060"/>
                </a:solidFill>
              </a:rPr>
              <a:t> – общее число опасностей, в результате воздействия которых может наступить несчастный случай (микротравма, профессиональное заболевание)</a:t>
            </a:r>
            <a:endParaRPr lang="ru-RU" sz="1600" dirty="0">
              <a:solidFill>
                <a:srgbClr val="002060"/>
              </a:solidFill>
              <a:cs typeface="Arial" pitchFamily="34" charset="0"/>
            </a:endParaRPr>
          </a:p>
        </p:txBody>
      </p:sp>
      <p:sp>
        <p:nvSpPr>
          <p:cNvPr id="499728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88842" y="5292663"/>
            <a:ext cx="11844853" cy="93333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300" dirty="0">
                <a:solidFill>
                  <a:srgbClr val="002060"/>
                </a:solidFill>
              </a:rPr>
              <a:t>Количественное оценивание риска, проводимое по такой формуле,  в реальных условиях производства затруднено. Только в очень ограниченном числе ситуаций, например, в случаях </a:t>
            </a:r>
            <a:r>
              <a:rPr lang="ru-RU" sz="1300" u="sng" dirty="0">
                <a:solidFill>
                  <a:srgbClr val="002060"/>
                </a:solidFill>
              </a:rPr>
              <a:t>многолетнего контроля </a:t>
            </a:r>
            <a:r>
              <a:rPr lang="ru-RU" sz="1300" dirty="0">
                <a:solidFill>
                  <a:srgbClr val="002060"/>
                </a:solidFill>
              </a:rPr>
              <a:t>за состоянием условий труда на рабочих местах, возможно с </a:t>
            </a:r>
            <a:r>
              <a:rPr lang="ru-RU" sz="1300" u="sng" dirty="0">
                <a:solidFill>
                  <a:srgbClr val="002060"/>
                </a:solidFill>
              </a:rPr>
              <a:t>высокой степенью достоверности </a:t>
            </a:r>
            <a:r>
              <a:rPr lang="ru-RU" sz="1300" dirty="0">
                <a:solidFill>
                  <a:srgbClr val="002060"/>
                </a:solidFill>
              </a:rPr>
              <a:t>говорить о </a:t>
            </a:r>
            <a:r>
              <a:rPr lang="ru-RU" sz="1300" u="sng" dirty="0">
                <a:solidFill>
                  <a:srgbClr val="002060"/>
                </a:solidFill>
              </a:rPr>
              <a:t>значениях вероятности </a:t>
            </a:r>
            <a:r>
              <a:rPr lang="ru-RU" sz="1300" dirty="0">
                <a:solidFill>
                  <a:srgbClr val="002060"/>
                </a:solidFill>
              </a:rPr>
              <a:t>наступления несчастных случаев и </a:t>
            </a:r>
            <a:r>
              <a:rPr lang="ru-RU" sz="1300" u="sng" dirty="0">
                <a:solidFill>
                  <a:srgbClr val="002060"/>
                </a:solidFill>
              </a:rPr>
              <a:t>зафиксированной тяжести </a:t>
            </a:r>
            <a:r>
              <a:rPr lang="ru-RU" sz="1300" dirty="0">
                <a:solidFill>
                  <a:srgbClr val="002060"/>
                </a:solidFill>
              </a:rPr>
              <a:t>их последствий для здоровья работников</a:t>
            </a:r>
            <a:endParaRPr lang="ru-RU" sz="1300" dirty="0">
              <a:solidFill>
                <a:srgbClr val="002060"/>
              </a:solidFill>
              <a:cs typeface="Arial" pitchFamily="34" charset="0"/>
            </a:endParaRPr>
          </a:p>
        </p:txBody>
      </p:sp>
      <p:graphicFrame>
        <p:nvGraphicFramePr>
          <p:cNvPr id="499716" name="Object 4"/>
          <p:cNvGraphicFramePr>
            <a:graphicFrameLocks noChangeAspect="1"/>
          </p:cNvGraphicFramePr>
          <p:nvPr/>
        </p:nvGraphicFramePr>
        <p:xfrm>
          <a:off x="3214381" y="3141663"/>
          <a:ext cx="4431146" cy="1008062"/>
        </p:xfrm>
        <a:graphic>
          <a:graphicData uri="http://schemas.openxmlformats.org/presentationml/2006/ole">
            <p:oleObj spid="_x0000_s1079" name="Формула" r:id="rId3" imgW="17678400" imgH="10972800" progId="Equation.3">
              <p:embed/>
            </p:oleObj>
          </a:graphicData>
        </a:graphic>
      </p:graphicFrame>
    </p:spTree>
  </p:cSld>
  <p:clrMapOvr>
    <a:masterClrMapping/>
  </p:clrMapOvr>
  <p:transition spd="med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2"/>
          <p:cNvSpPr>
            <a:spLocks noChangeArrowheads="1"/>
          </p:cNvSpPr>
          <p:nvPr/>
        </p:nvSpPr>
        <p:spPr bwMode="auto">
          <a:xfrm>
            <a:off x="334346" y="114300"/>
            <a:ext cx="1132545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/>
          <a:lstStyle/>
          <a:p>
            <a:pPr algn="ctr"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Косвенные методы оценки риска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34346" y="882064"/>
            <a:ext cx="11087021" cy="118225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defRPr/>
            </a:pPr>
            <a:r>
              <a:rPr lang="ru-RU" b="1" dirty="0">
                <a:solidFill>
                  <a:srgbClr val="002060"/>
                </a:solidFill>
              </a:rPr>
              <a:t>Р 2.2.1766-03 Руководство по оценке профессионального риска для здоровья работников. Организационно – методические основы, принципы и критерии оценки</a:t>
            </a:r>
            <a:endParaRPr lang="ru-RU" sz="2400" dirty="0">
              <a:solidFill>
                <a:srgbClr val="002060"/>
              </a:solidFill>
              <a:cs typeface="Arial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34346" y="2202863"/>
            <a:ext cx="11620552" cy="396240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srgbClr val="002060"/>
                </a:solidFill>
              </a:rPr>
              <a:t>Косвенный метод оценки рисков на основе определения класса условий труда</a:t>
            </a:r>
          </a:p>
          <a:p>
            <a:pPr algn="just">
              <a:defRPr/>
            </a:pPr>
            <a:r>
              <a:rPr lang="ru-RU" sz="1400" dirty="0">
                <a:solidFill>
                  <a:srgbClr val="002060"/>
                </a:solidFill>
              </a:rPr>
              <a:t>	Все условия труда в зависимости от величины возможного ущерба здоровью и жизни работника делят на классы. </a:t>
            </a:r>
          </a:p>
          <a:p>
            <a:pPr algn="just">
              <a:defRPr/>
            </a:pPr>
            <a:r>
              <a:rPr lang="ru-RU" sz="1400" dirty="0">
                <a:solidFill>
                  <a:srgbClr val="002060"/>
                </a:solidFill>
              </a:rPr>
              <a:t>	Например, к первому классу относят такие условия, при которых вредные факторы отсутствуют либо не превышают уровни, принятые в качестве безопасных. Ко второму классу - условия, при которых нет превышения установленных гигиенических нормативов, а возможные изменения функционального состояния организма восстанавливаются во время регламентированного отдыха или к началу следующей смены и не оказывают неблагоприятного действия в ближайшем и отдаленном периоде на состояние здоровья работника. К третьему классу - условия, при которых возможен ущерб, присущий первой группе и т.д. </a:t>
            </a:r>
          </a:p>
          <a:p>
            <a:pPr algn="just">
              <a:defRPr/>
            </a:pPr>
            <a:r>
              <a:rPr lang="ru-RU" sz="1400" dirty="0">
                <a:solidFill>
                  <a:srgbClr val="002060"/>
                </a:solidFill>
              </a:rPr>
              <a:t>	Отнесение условий труда к тому или иному классу в зависимости от уровней (значений) показателей, характеризующих вредные и (или) опасные производственные факторы, тяжесть и напряженность труда, выполнение требований безопасности труда, проводят по действующим правилам, методикам, руководствам. Для этого сначала измеряют (рассчитывают) значение показателя, а затем его сравнивают с нормативными предельно допустимыми значениями (концентрациями, уровнями и т.д.). Степень (кратность) превышения является критерием отнесения</a:t>
            </a:r>
          </a:p>
          <a:p>
            <a:pPr>
              <a:defRPr/>
            </a:pPr>
            <a:r>
              <a:rPr lang="ru-RU" sz="1400" dirty="0">
                <a:solidFill>
                  <a:srgbClr val="002060"/>
                </a:solidFill>
              </a:rPr>
              <a:t>конкретных условий к классу.</a:t>
            </a:r>
            <a:br>
              <a:rPr lang="ru-RU" sz="1400" dirty="0">
                <a:solidFill>
                  <a:srgbClr val="002060"/>
                </a:solidFill>
              </a:rPr>
            </a:br>
            <a:r>
              <a:rPr lang="ru-RU" sz="1400" dirty="0">
                <a:solidFill>
                  <a:srgbClr val="002060"/>
                </a:solidFill>
              </a:rPr>
              <a:t>	Каждому классу условий труда соответствует определенный риск, выраженный как качественной величиной (от пренебрежимо малого до сверхвысокого), так и количественной величиной - индексом профессиональной заболеваемости.</a:t>
            </a:r>
          </a:p>
        </p:txBody>
      </p:sp>
    </p:spTree>
  </p:cSld>
  <p:clrMapOvr>
    <a:masterClrMapping/>
  </p:clrMapOvr>
  <p:transition spd="med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4835" name="Рисунок 4" descr="http://d3lgc28rsiigal.cloudfront.net/wp-content/uploads/2014/07/polls.jpg?4814d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52308" y="3429001"/>
            <a:ext cx="3836517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8114" name="Rectangle 2"/>
          <p:cNvSpPr>
            <a:spLocks noChangeArrowheads="1"/>
          </p:cNvSpPr>
          <p:nvPr/>
        </p:nvSpPr>
        <p:spPr bwMode="auto">
          <a:xfrm>
            <a:off x="1193489" y="225425"/>
            <a:ext cx="1056364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/>
          <a:lstStyle/>
          <a:p>
            <a:pPr algn="ctr">
              <a:defRPr/>
            </a:pP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Примеры косвенных методов оценки риска</a:t>
            </a:r>
          </a:p>
        </p:txBody>
      </p:sp>
      <p:sp>
        <p:nvSpPr>
          <p:cNvPr id="504834" name="Прямоугольник 6"/>
          <p:cNvSpPr>
            <a:spLocks noChangeArrowheads="1"/>
          </p:cNvSpPr>
          <p:nvPr/>
        </p:nvSpPr>
        <p:spPr bwMode="auto">
          <a:xfrm>
            <a:off x="3070076" y="1006476"/>
            <a:ext cx="867648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b="1" u="sng" dirty="0">
                <a:solidFill>
                  <a:srgbClr val="002060"/>
                </a:solidFill>
              </a:rPr>
              <a:t>Метод интервью. </a:t>
            </a:r>
          </a:p>
          <a:p>
            <a:pPr algn="just"/>
            <a:r>
              <a:rPr lang="ru-RU" b="1" i="1" dirty="0">
                <a:solidFill>
                  <a:srgbClr val="002060"/>
                </a:solidFill>
              </a:rPr>
              <a:t>Отдельным группам работников (например, работающим в одном цехе, отделе, либо обслуживающим оборудование) задают ряд уже подготовленных вопросов относительно возможных опасностей (рисков), с которыми работники сталкиваются в ходе выполнения своей трудовой функции. </a:t>
            </a:r>
          </a:p>
          <a:p>
            <a:pPr algn="just"/>
            <a:r>
              <a:rPr lang="ru-RU" b="1" i="1" dirty="0">
                <a:solidFill>
                  <a:srgbClr val="002060"/>
                </a:solidFill>
              </a:rPr>
              <a:t>Целями использования метода являются как выявление опасностей, с которыми сталкиваются работники, так и вовлечение работников в процесс оценки и управления рисками. </a:t>
            </a:r>
          </a:p>
          <a:p>
            <a:pPr algn="just"/>
            <a:r>
              <a:rPr lang="ru-RU" b="1" i="1" dirty="0">
                <a:solidFill>
                  <a:srgbClr val="002060"/>
                </a:solidFill>
              </a:rPr>
              <a:t>Метод может применяться как в форме анкетирования, так и в форме так называемых «аудитов безопасного поведения».</a:t>
            </a:r>
          </a:p>
        </p:txBody>
      </p:sp>
      <p:sp>
        <p:nvSpPr>
          <p:cNvPr id="504836" name="Прямоугольник 4"/>
          <p:cNvSpPr>
            <a:spLocks noChangeArrowheads="1"/>
          </p:cNvSpPr>
          <p:nvPr/>
        </p:nvSpPr>
        <p:spPr bwMode="auto">
          <a:xfrm>
            <a:off x="909836" y="4725144"/>
            <a:ext cx="7488831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b="1" u="sng" dirty="0">
                <a:solidFill>
                  <a:srgbClr val="002060"/>
                </a:solidFill>
              </a:rPr>
              <a:t>Метод контрольных листов («</a:t>
            </a:r>
            <a:r>
              <a:rPr lang="ru-RU" b="1" u="sng" dirty="0" err="1">
                <a:solidFill>
                  <a:srgbClr val="002060"/>
                </a:solidFill>
              </a:rPr>
              <a:t>чек-листов</a:t>
            </a:r>
            <a:r>
              <a:rPr lang="ru-RU" b="1" u="sng" dirty="0">
                <a:solidFill>
                  <a:srgbClr val="002060"/>
                </a:solidFill>
              </a:rPr>
              <a:t>»). </a:t>
            </a:r>
          </a:p>
          <a:p>
            <a:pPr algn="just"/>
            <a:r>
              <a:rPr lang="ru-RU" b="1" i="1" dirty="0">
                <a:solidFill>
                  <a:srgbClr val="002060"/>
                </a:solidFill>
              </a:rPr>
              <a:t>Контрольный лист – это перечень опасностей и/или рисков, который формируется на основе данных производственного контроля, предыдущих оценок рисков. Организация, как правило, разрабатывает контрольные листы с учетом специфики своей деятельности, однако, имеются и типовые контрольные листы для определенных опасностей, профессий и видов работ. </a:t>
            </a:r>
          </a:p>
        </p:txBody>
      </p:sp>
      <p:pic>
        <p:nvPicPr>
          <p:cNvPr id="8194" name="Picture 2" descr="https://formbazaar.com/wp-content/uploads/2018/09/counseling.png">
            <a:extLst>
              <a:ext uri="{FF2B5EF4-FFF2-40B4-BE49-F238E27FC236}">
                <a16:creationId xmlns="" xmlns:a16="http://schemas.microsoft.com/office/drawing/2014/main" id="{F5FD8DDF-0DB5-46E0-94AB-CD9BFA39AA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31" y="873125"/>
            <a:ext cx="3068961" cy="30689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4" name="Прямоугольник 1"/>
          <p:cNvSpPr>
            <a:spLocks noChangeArrowheads="1"/>
          </p:cNvSpPr>
          <p:nvPr/>
        </p:nvSpPr>
        <p:spPr bwMode="auto">
          <a:xfrm>
            <a:off x="534499" y="606796"/>
            <a:ext cx="6669767" cy="1200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599" b="1" i="1" dirty="0">
                <a:cs typeface="Arial" pitchFamily="34" charset="0"/>
              </a:rPr>
              <a:t>Метод наблюдения за производственной средой</a:t>
            </a:r>
          </a:p>
        </p:txBody>
      </p:sp>
      <p:pic>
        <p:nvPicPr>
          <p:cNvPr id="3074" name="Picture 2" descr="http://base.safework.ru/safework?SetPict.gif&amp;nd=444400013&amp;nh=0&amp;pictid=010000002E00&amp;abs=&amp;crc=">
            <a:extLst>
              <a:ext uri="{FF2B5EF4-FFF2-40B4-BE49-F238E27FC236}">
                <a16:creationId xmlns="" xmlns:a16="http://schemas.microsoft.com/office/drawing/2014/main" id="{08993781-FADB-43D6-AEF8-29E1F6C4D7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5178" y="894"/>
            <a:ext cx="4713647" cy="48469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base.safework.ru/safework?SetPict.gif&amp;nd=444400013&amp;nh=0&amp;pictid=010000001400&amp;abs=&amp;crc=">
            <a:extLst>
              <a:ext uri="{FF2B5EF4-FFF2-40B4-BE49-F238E27FC236}">
                <a16:creationId xmlns="" xmlns:a16="http://schemas.microsoft.com/office/drawing/2014/main" id="{A05A54E3-5612-4743-9C98-4E8AEAF4BF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60983"/>
            <a:ext cx="4046063" cy="4396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11137609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A30E69A5-B37F-4B98-800C-97469DCAEA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3"/>
            <a:ext cx="12188824" cy="685621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897542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2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115586" y="1072177"/>
            <a:ext cx="7770376" cy="907814"/>
          </a:xfrm>
        </p:spPr>
        <p:txBody>
          <a:bodyPr/>
          <a:lstStyle/>
          <a:p>
            <a:pPr marL="0" indent="0" algn="ctr">
              <a:buNone/>
            </a:pPr>
            <a:r>
              <a:rPr lang="ru-RU" sz="2399" b="1" dirty="0">
                <a:solidFill>
                  <a:srgbClr val="002060"/>
                </a:solidFill>
                <a:cs typeface="Arial" charset="0"/>
              </a:rPr>
              <a:t>Характеризует уровень безопасности наблюдаемого участка (рабочего места)</a:t>
            </a:r>
          </a:p>
        </p:txBody>
      </p:sp>
      <p:sp>
        <p:nvSpPr>
          <p:cNvPr id="513026" name="Text Box 4"/>
          <p:cNvSpPr txBox="1">
            <a:spLocks noChangeArrowheads="1"/>
          </p:cNvSpPr>
          <p:nvPr/>
        </p:nvSpPr>
        <p:spPr bwMode="auto">
          <a:xfrm>
            <a:off x="1655332" y="3687696"/>
            <a:ext cx="8640099" cy="162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999" b="1">
                <a:solidFill>
                  <a:srgbClr val="002060"/>
                </a:solidFill>
              </a:rPr>
              <a:t>Индекс обозначает процентное соотношение, значение которого может быть от 0 до 100. </a:t>
            </a:r>
          </a:p>
          <a:p>
            <a:pPr>
              <a:spcBef>
                <a:spcPct val="100000"/>
              </a:spcBef>
            </a:pPr>
            <a:r>
              <a:rPr lang="ru-RU" sz="1999" b="1">
                <a:solidFill>
                  <a:srgbClr val="002060"/>
                </a:solidFill>
              </a:rPr>
              <a:t>Например, результат 60 % показывает, что 60 пунктов из 100 соответствует требованиям охраны труда</a:t>
            </a:r>
          </a:p>
        </p:txBody>
      </p:sp>
      <p:sp>
        <p:nvSpPr>
          <p:cNvPr id="513027" name="Text Box 5"/>
          <p:cNvSpPr txBox="1">
            <a:spLocks noChangeArrowheads="1"/>
          </p:cNvSpPr>
          <p:nvPr/>
        </p:nvSpPr>
        <p:spPr bwMode="auto">
          <a:xfrm>
            <a:off x="1774363" y="2633872"/>
            <a:ext cx="2534393" cy="461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399" b="1">
                <a:solidFill>
                  <a:srgbClr val="002060"/>
                </a:solidFill>
              </a:rPr>
              <a:t>Индекс Элмери =</a:t>
            </a:r>
          </a:p>
        </p:txBody>
      </p:sp>
      <p:sp>
        <p:nvSpPr>
          <p:cNvPr id="513028" name="Text Box 6"/>
          <p:cNvSpPr txBox="1">
            <a:spLocks noChangeArrowheads="1"/>
          </p:cNvSpPr>
          <p:nvPr/>
        </p:nvSpPr>
        <p:spPr bwMode="auto">
          <a:xfrm>
            <a:off x="5589718" y="2345021"/>
            <a:ext cx="2454649" cy="461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399" b="1">
                <a:solidFill>
                  <a:srgbClr val="002060"/>
                </a:solidFill>
              </a:rPr>
              <a:t>пункты «хорошо»</a:t>
            </a:r>
          </a:p>
        </p:txBody>
      </p:sp>
      <p:sp>
        <p:nvSpPr>
          <p:cNvPr id="513029" name="Line 7"/>
          <p:cNvSpPr>
            <a:spLocks noChangeShapeType="1"/>
          </p:cNvSpPr>
          <p:nvPr/>
        </p:nvSpPr>
        <p:spPr bwMode="auto">
          <a:xfrm>
            <a:off x="4726345" y="2849714"/>
            <a:ext cx="453589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sz="1799">
              <a:solidFill>
                <a:srgbClr val="002060"/>
              </a:solidFill>
            </a:endParaRPr>
          </a:p>
        </p:txBody>
      </p:sp>
      <p:sp>
        <p:nvSpPr>
          <p:cNvPr id="513030" name="Text Box 8"/>
          <p:cNvSpPr txBox="1">
            <a:spLocks noChangeArrowheads="1"/>
          </p:cNvSpPr>
          <p:nvPr/>
        </p:nvSpPr>
        <p:spPr bwMode="auto">
          <a:xfrm>
            <a:off x="4366077" y="2921134"/>
            <a:ext cx="4763910" cy="461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399" b="1">
                <a:solidFill>
                  <a:srgbClr val="002060"/>
                </a:solidFill>
              </a:rPr>
              <a:t>пункты</a:t>
            </a:r>
            <a:r>
              <a:rPr lang="ru-RU" sz="1999" b="1">
                <a:solidFill>
                  <a:srgbClr val="002060"/>
                </a:solidFill>
              </a:rPr>
              <a:t> </a:t>
            </a:r>
            <a:r>
              <a:rPr lang="ru-RU" sz="2399" b="1">
                <a:solidFill>
                  <a:srgbClr val="002060"/>
                </a:solidFill>
              </a:rPr>
              <a:t>«хорошо» + пункты «плохо»</a:t>
            </a:r>
          </a:p>
        </p:txBody>
      </p:sp>
      <p:sp>
        <p:nvSpPr>
          <p:cNvPr id="513031" name="Text Box 9"/>
          <p:cNvSpPr txBox="1">
            <a:spLocks noChangeArrowheads="1"/>
          </p:cNvSpPr>
          <p:nvPr/>
        </p:nvSpPr>
        <p:spPr bwMode="auto">
          <a:xfrm>
            <a:off x="9314612" y="2627523"/>
            <a:ext cx="1213671" cy="461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399" b="1">
                <a:solidFill>
                  <a:srgbClr val="002060"/>
                </a:solidFill>
              </a:rPr>
              <a:t>Х 100%</a:t>
            </a:r>
          </a:p>
        </p:txBody>
      </p:sp>
      <p:sp>
        <p:nvSpPr>
          <p:cNvPr id="218114" name="Rectangle 2"/>
          <p:cNvSpPr>
            <a:spLocks noChangeArrowheads="1"/>
          </p:cNvSpPr>
          <p:nvPr/>
        </p:nvSpPr>
        <p:spPr bwMode="auto">
          <a:xfrm>
            <a:off x="2207639" y="116751"/>
            <a:ext cx="7810053" cy="723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/>
          <a:lstStyle/>
          <a:p>
            <a:pPr algn="ctr">
              <a:defRPr/>
            </a:pPr>
            <a:r>
              <a:rPr lang="ru-RU" sz="3199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Индекс Элмери. </a:t>
            </a: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4" name="Прямоугольник 1"/>
          <p:cNvSpPr>
            <a:spLocks noChangeArrowheads="1"/>
          </p:cNvSpPr>
          <p:nvPr/>
        </p:nvSpPr>
        <p:spPr bwMode="auto">
          <a:xfrm>
            <a:off x="274509" y="514540"/>
            <a:ext cx="5576686" cy="2307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599" b="1" i="1" dirty="0">
                <a:solidFill>
                  <a:srgbClr val="002060"/>
                </a:solidFill>
                <a:cs typeface="Arial" pitchFamily="34" charset="0"/>
              </a:rPr>
              <a:t>Матричные методы оценки риска, основанные на балльной оценке</a:t>
            </a:r>
          </a:p>
        </p:txBody>
      </p:sp>
      <p:pic>
        <p:nvPicPr>
          <p:cNvPr id="5122" name="Picture 2" descr="https://cf.ppt-online.org/files2/slide/f/fPktM9cwUEqGu46xpNIoCbO2Q8iAmeV5KFsL0d/slide-49.jpg">
            <a:extLst>
              <a:ext uri="{FF2B5EF4-FFF2-40B4-BE49-F238E27FC236}">
                <a16:creationId xmlns="" xmlns:a16="http://schemas.microsoft.com/office/drawing/2014/main" id="{31B1AB7D-CA26-46A4-8E0A-86193A83A5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4413" y="893"/>
            <a:ext cx="6094413" cy="42137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cf.ppt-online.org/files2/slide/o/Oue06aTylU3dsNzFGMSwcQ2pIL1X9hxmDP7RKvokbE/slide-63.jpg">
            <a:extLst>
              <a:ext uri="{FF2B5EF4-FFF2-40B4-BE49-F238E27FC236}">
                <a16:creationId xmlns="" xmlns:a16="http://schemas.microsoft.com/office/drawing/2014/main" id="{725561BB-841F-4C86-9386-C83D990BCB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996952"/>
            <a:ext cx="5122354" cy="38364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74693807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4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="" xmlns:p14="http://schemas.microsoft.com/office/powerpoint/2010/main" val="4077362614"/>
              </p:ext>
            </p:extLst>
          </p:nvPr>
        </p:nvGraphicFramePr>
        <p:xfrm>
          <a:off x="0" y="894"/>
          <a:ext cx="12188823" cy="6879990"/>
        </p:xfrm>
        <a:graphic>
          <a:graphicData uri="http://schemas.openxmlformats.org/drawingml/2006/table">
            <a:tbl>
              <a:tblPr/>
              <a:tblGrid>
                <a:gridCol w="6938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3244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0811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95232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5220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2549918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47140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ТЯЖЕСТЬ</a:t>
                      </a:r>
                      <a:endParaRPr kumimoji="0" lang="ru-RU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marL="121856" marR="12185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ВОЗДЕЙСТВИЕ ОПАСНОСТИ</a:t>
                      </a:r>
                      <a:endParaRPr kumimoji="0" lang="ru-RU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121856" marR="121856" marT="45708" marB="45708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ВЕРОЯТНОСТЬ</a:t>
                      </a:r>
                      <a:endParaRPr kumimoji="0" lang="ru-RU" sz="17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121856" marR="121856" marT="45708" marB="45708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966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Баллы </a:t>
                      </a:r>
                      <a:endParaRPr kumimoji="0" lang="ru-RU" sz="17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marL="121856" marR="12185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Описание тяжести последствий</a:t>
                      </a:r>
                      <a:endParaRPr kumimoji="0" lang="ru-RU" sz="17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121856" marR="12185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Баллы </a:t>
                      </a:r>
                      <a:endParaRPr kumimoji="0" lang="ru-RU" sz="17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121856" marR="12185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Характер воздействия опасности                     </a:t>
                      </a:r>
                      <a:endParaRPr kumimoji="0" lang="ru-RU" sz="17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marL="121856" marR="12185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Баллы</a:t>
                      </a:r>
                      <a:endParaRPr kumimoji="0" lang="ru-RU" sz="17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121856" marR="121856" marT="45708" marB="45708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Прогноз вероятности несчастного случая</a:t>
                      </a:r>
                      <a:endParaRPr kumimoji="0" lang="ru-RU" sz="17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121856" marR="12185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038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</a:t>
                      </a:r>
                      <a:endParaRPr kumimoji="0" lang="ru-RU" sz="17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121856" marR="12185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Микротравма</a:t>
                      </a:r>
                      <a:endParaRPr kumimoji="0" lang="ru-RU" sz="17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121856" marR="12185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0</a:t>
                      </a:r>
                      <a:endParaRPr kumimoji="0" lang="ru-RU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121856" marR="12185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Никогда </a:t>
                      </a:r>
                      <a:endParaRPr kumimoji="0" lang="ru-RU" sz="17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121856" marR="12185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0</a:t>
                      </a:r>
                      <a:endParaRPr kumimoji="0" lang="ru-RU" sz="17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121856" marR="121856" marT="45708" marB="45708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Абсолютно невозможно</a:t>
                      </a:r>
                      <a:endParaRPr kumimoji="0" lang="ru-RU" sz="17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121856" marR="12185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776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3</a:t>
                      </a:r>
                      <a:endParaRPr kumimoji="0" lang="ru-RU" sz="17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121856" marR="12185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Несчастные случаи с легким исходом с оформлением листа временной нетрудоспособности</a:t>
                      </a:r>
                      <a:endParaRPr kumimoji="0" lang="ru-RU" sz="17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121856" marR="12185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</a:t>
                      </a:r>
                      <a:endParaRPr kumimoji="0" lang="ru-RU" sz="17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121856" marR="12185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В среднем – 1 раз в год</a:t>
                      </a:r>
                      <a:endParaRPr kumimoji="0" lang="ru-RU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121856" marR="12185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0,2</a:t>
                      </a:r>
                      <a:endParaRPr kumimoji="0" lang="ru-RU" sz="17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121856" marR="121856" marT="45708" marB="45708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Почти невозможно</a:t>
                      </a:r>
                      <a:endParaRPr kumimoji="0" lang="ru-RU" sz="17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121856" marR="12185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7940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7</a:t>
                      </a:r>
                      <a:endParaRPr kumimoji="0" lang="ru-RU" sz="17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121856" marR="12185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Несчастные случаи с тяжелым исходом с оформлением листа временной нетрудоспособности. Установление групп инвалидности.</a:t>
                      </a:r>
                      <a:endParaRPr kumimoji="0" lang="ru-RU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121856" marR="12185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2</a:t>
                      </a:r>
                      <a:endParaRPr kumimoji="0" lang="ru-RU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121856" marR="12185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В среднем – 1 раз в месяц</a:t>
                      </a:r>
                      <a:endParaRPr kumimoji="0" lang="ru-RU" sz="17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121856" marR="12185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</a:t>
                      </a:r>
                      <a:endParaRPr kumimoji="0" lang="ru-RU" sz="17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121856" marR="121856" marT="45708" marB="45708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Маловероятно</a:t>
                      </a:r>
                      <a:endParaRPr kumimoji="0" lang="ru-RU" sz="17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121856" marR="12185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83818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15</a:t>
                      </a:r>
                      <a:endParaRPr kumimoji="0" lang="ru-RU" sz="17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121856" marR="12185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Групповые несчастные случаи с тяжелым исходом. Смертельные случаи</a:t>
                      </a:r>
                      <a:endParaRPr kumimoji="0" lang="ru-RU" sz="17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121856" marR="12185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3</a:t>
                      </a:r>
                      <a:endParaRPr kumimoji="0" lang="ru-RU" sz="17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121856" marR="12185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В среднем – 1 раз в неделю</a:t>
                      </a:r>
                      <a:endParaRPr kumimoji="0" lang="ru-RU" sz="17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121856" marR="12185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3</a:t>
                      </a:r>
                      <a:endParaRPr kumimoji="0" lang="ru-RU" sz="17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121856" marR="121856" marT="45708" marB="45708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Нехарактерно, но возможно</a:t>
                      </a:r>
                      <a:endParaRPr kumimoji="0" lang="ru-RU" sz="17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121856" marR="12185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0756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40</a:t>
                      </a:r>
                      <a:endParaRPr kumimoji="0" lang="ru-RU" sz="17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121856" marR="12185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Гибель людей и материальных ценностей, разрушения оборудования зданий и сооружений</a:t>
                      </a:r>
                      <a:endParaRPr kumimoji="0" lang="ru-RU" sz="17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121856" marR="12185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6</a:t>
                      </a:r>
                      <a:endParaRPr kumimoji="0" lang="ru-RU" sz="17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121856" marR="12185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В среднем – 1 раз за рабочую смену </a:t>
                      </a:r>
                      <a:endParaRPr kumimoji="0" lang="ru-RU" sz="17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121856" marR="12185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6</a:t>
                      </a:r>
                      <a:endParaRPr kumimoji="0" lang="ru-RU" sz="17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121856" marR="121856" marT="45708" marB="45708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Очень возможно</a:t>
                      </a:r>
                      <a:endParaRPr kumimoji="0" lang="ru-RU" sz="17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121856" marR="12185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987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100</a:t>
                      </a:r>
                      <a:endParaRPr kumimoji="0" lang="ru-RU" sz="17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121856" marR="12185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Чрезвычайная ситуация с большим числом жертв</a:t>
                      </a:r>
                      <a:endParaRPr kumimoji="0" lang="ru-RU" sz="17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121856" marR="12185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10</a:t>
                      </a:r>
                      <a:endParaRPr kumimoji="0" lang="ru-RU" sz="17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121856" marR="12185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Постоянно в течение рабочей смены</a:t>
                      </a:r>
                      <a:endParaRPr kumimoji="0" lang="ru-RU" sz="17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121856" marR="12185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10</a:t>
                      </a:r>
                      <a:endParaRPr kumimoji="0" lang="ru-RU" sz="17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121856" marR="121856" marT="45708" marB="45708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Скорее всего произойдет</a:t>
                      </a:r>
                      <a:endParaRPr kumimoji="0" lang="ru-RU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121856" marR="12185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426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="" xmlns:p14="http://schemas.microsoft.com/office/powerpoint/2010/main" val="1007236427"/>
              </p:ext>
            </p:extLst>
          </p:nvPr>
        </p:nvGraphicFramePr>
        <p:xfrm>
          <a:off x="-1" y="894"/>
          <a:ext cx="12188825" cy="6856216"/>
        </p:xfrm>
        <a:graphic>
          <a:graphicData uri="http://schemas.openxmlformats.org/drawingml/2006/table">
            <a:tbl>
              <a:tblPr/>
              <a:tblGrid>
                <a:gridCol w="24300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43892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31987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537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Оценка риска </a:t>
                      </a:r>
                      <a:endParaRPr kumimoji="0" lang="ru-RU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marL="121856" marR="12185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Значимость риска</a:t>
                      </a:r>
                      <a:endParaRPr kumimoji="0" lang="ru-RU" sz="20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121856" marR="12185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Приоритет мероприятий по снижению риска</a:t>
                      </a:r>
                      <a:endParaRPr kumimoji="0" lang="ru-RU" sz="20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121856" marR="12185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213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0 - 20</a:t>
                      </a:r>
                      <a:endParaRPr kumimoji="0" lang="ru-RU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marL="121856" marR="12185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Малый риск</a:t>
                      </a:r>
                      <a:endParaRPr kumimoji="0" lang="ru-RU" sz="20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121856" marR="12185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Специальных мер не требуется. Следует контролировать уровень опасности</a:t>
                      </a:r>
                      <a:endParaRPr kumimoji="0" lang="ru-RU" sz="20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121856" marR="12185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219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20 - 70</a:t>
                      </a:r>
                      <a:endParaRPr kumimoji="0" lang="ru-RU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marL="121856" marR="12185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Умеренный риск</a:t>
                      </a:r>
                      <a:endParaRPr kumimoji="0" lang="ru-RU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121856" marR="12185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Следует спланировать и выполнить мероприятия по снижению риска</a:t>
                      </a:r>
                      <a:endParaRPr kumimoji="0" lang="ru-RU" sz="20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121856" marR="12185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2213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70 - 200</a:t>
                      </a:r>
                      <a:endParaRPr kumimoji="0" lang="ru-RU" sz="20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121856" marR="12185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Значительный риск</a:t>
                      </a:r>
                    </a:p>
                  </a:txBody>
                  <a:tcPr marL="121856" marR="12185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Необходимо запланировать и выполнить мероприятия по снижению риска в сжатые сроки</a:t>
                      </a:r>
                      <a:endParaRPr kumimoji="0" lang="ru-RU" sz="20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121856" marR="12185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219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200 - 400</a:t>
                      </a:r>
                      <a:endParaRPr kumimoji="0" lang="ru-RU" sz="20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121856" marR="12185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Высокий риск</a:t>
                      </a:r>
                    </a:p>
                  </a:txBody>
                  <a:tcPr marL="121856" marR="12185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Необходимо принятие экстренных мер по снижению риска</a:t>
                      </a:r>
                      <a:endParaRPr kumimoji="0" lang="ru-RU" sz="20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121856" marR="12185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2213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Свыше 400</a:t>
                      </a:r>
                      <a:endParaRPr kumimoji="0" lang="ru-RU" sz="20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121856" marR="12185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Сверхвысокий  риск</a:t>
                      </a:r>
                    </a:p>
                  </a:txBody>
                  <a:tcPr marL="121856" marR="12185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Необходимо прекратить деятельность до устранения опасности или снижения риска</a:t>
                      </a:r>
                      <a:endParaRPr kumimoji="0" lang="ru-RU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j-lt"/>
                      </a:endParaRPr>
                    </a:p>
                  </a:txBody>
                  <a:tcPr marL="121856" marR="12185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3097" y="893"/>
            <a:ext cx="9615727" cy="314505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429000"/>
            <a:ext cx="10415207" cy="342810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9058884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089CA13-AE93-4199-A355-5C6C78AA1DB6}"/>
              </a:ext>
            </a:extLst>
          </p:cNvPr>
          <p:cNvSpPr txBox="1"/>
          <p:nvPr/>
        </p:nvSpPr>
        <p:spPr>
          <a:xfrm>
            <a:off x="8038628" y="1628800"/>
            <a:ext cx="3848127" cy="2862322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dirty="0">
                <a:solidFill>
                  <a:srgbClr val="002060"/>
                </a:solidFill>
                <a:latin typeface="+mj-lt"/>
                <a:cs typeface="Arial" pitchFamily="34" charset="0"/>
              </a:rPr>
              <a:t>Опасность – это потенциальный источник причинения ущерба</a:t>
            </a:r>
          </a:p>
        </p:txBody>
      </p:sp>
      <p:pic>
        <p:nvPicPr>
          <p:cNvPr id="5122" name="Picture 2" descr="https://helperia.ru/public/images/articles/b/bb/Danger.png">
            <a:extLst>
              <a:ext uri="{FF2B5EF4-FFF2-40B4-BE49-F238E27FC236}">
                <a16:creationId xmlns="" xmlns:a16="http://schemas.microsoft.com/office/drawing/2014/main" id="{1AC2DD2B-8FAA-4C9B-8DDE-6D2BA37D4D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5" y="8957"/>
            <a:ext cx="7600535" cy="68490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74580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32727330"/>
              </p:ext>
            </p:extLst>
          </p:nvPr>
        </p:nvGraphicFramePr>
        <p:xfrm>
          <a:off x="1588" y="7300"/>
          <a:ext cx="12185650" cy="364920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24830">
                  <a:extLst>
                    <a:ext uri="{9D8B030D-6E8A-4147-A177-3AD203B41FA5}">
                      <a16:colId xmlns="" xmlns:a16="http://schemas.microsoft.com/office/drawing/2014/main" val="3685459067"/>
                    </a:ext>
                  </a:extLst>
                </a:gridCol>
                <a:gridCol w="1511610">
                  <a:extLst>
                    <a:ext uri="{9D8B030D-6E8A-4147-A177-3AD203B41FA5}">
                      <a16:colId xmlns="" xmlns:a16="http://schemas.microsoft.com/office/drawing/2014/main" val="1593516817"/>
                    </a:ext>
                  </a:extLst>
                </a:gridCol>
                <a:gridCol w="9549210">
                  <a:extLst>
                    <a:ext uri="{9D8B030D-6E8A-4147-A177-3AD203B41FA5}">
                      <a16:colId xmlns="" xmlns:a16="http://schemas.microsoft.com/office/drawing/2014/main" val="3839647147"/>
                    </a:ext>
                  </a:extLst>
                </a:gridCol>
              </a:tblGrid>
              <a:tr h="463258"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  <a:tabLst>
                          <a:tab pos="541655" algn="l"/>
                        </a:tabLst>
                      </a:pPr>
                      <a:r>
                        <a:rPr lang="ru-RU" sz="1600">
                          <a:effectLst/>
                        </a:rPr>
                        <a:t>Значение 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92" marR="913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  <a:tabLst>
                          <a:tab pos="541655" algn="l"/>
                        </a:tabLst>
                      </a:pPr>
                      <a:r>
                        <a:rPr lang="ru-RU" sz="1600">
                          <a:effectLst/>
                        </a:rPr>
                        <a:t>Тяжесть последствий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92" marR="913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  <a:tabLst>
                          <a:tab pos="541655" algn="l"/>
                        </a:tabLst>
                      </a:pPr>
                      <a:r>
                        <a:rPr lang="ru-RU" sz="1600">
                          <a:effectLst/>
                        </a:rPr>
                        <a:t>Описание 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92" marR="91392" marT="0" marB="0"/>
                </a:tc>
                <a:extLst>
                  <a:ext uri="{0D108BD9-81ED-4DB2-BD59-A6C34878D82A}">
                    <a16:rowId xmlns="" xmlns:a16="http://schemas.microsoft.com/office/drawing/2014/main" val="1059330751"/>
                  </a:ext>
                </a:extLst>
              </a:tr>
              <a:tr h="463258"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5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92" marR="913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solidFill>
                            <a:schemeClr val="tx2"/>
                          </a:solidFill>
                          <a:effectLst/>
                        </a:rPr>
                        <a:t>Катастрофи-ческая</a:t>
                      </a:r>
                      <a:endParaRPr lang="ru-RU" sz="16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92" marR="913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/>
                          </a:solidFill>
                          <a:effectLst/>
                        </a:rPr>
                        <a:t>Смертельные травмы или заболевания, групповые несчастные случаи</a:t>
                      </a:r>
                      <a:endParaRPr lang="ru-RU" sz="16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92" marR="91392" marT="0" marB="0" anchor="ctr"/>
                </a:tc>
                <a:extLst>
                  <a:ext uri="{0D108BD9-81ED-4DB2-BD59-A6C34878D82A}">
                    <a16:rowId xmlns="" xmlns:a16="http://schemas.microsoft.com/office/drawing/2014/main" val="1851735886"/>
                  </a:ext>
                </a:extLst>
              </a:tr>
              <a:tr h="926517"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4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92" marR="913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2"/>
                          </a:solidFill>
                          <a:effectLst/>
                        </a:rPr>
                        <a:t>Значительная</a:t>
                      </a:r>
                      <a:endParaRPr lang="ru-RU" sz="16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92" marR="913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2"/>
                          </a:solidFill>
                          <a:effectLst/>
                        </a:rPr>
                        <a:t>Несчастный случай с тяжелыми последствиями или угрожающее жизни профессиональное заболевание (включая ампутацию, серьезные и множественные переломы, групповые несчастные случаи, профессиональные раковые заболевания, острые отравления, инвалидность и глухоту).</a:t>
                      </a:r>
                      <a:endParaRPr lang="ru-RU" sz="16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92" marR="91392" marT="0" marB="0" anchor="ctr"/>
                </a:tc>
                <a:extLst>
                  <a:ext uri="{0D108BD9-81ED-4DB2-BD59-A6C34878D82A}">
                    <a16:rowId xmlns="" xmlns:a16="http://schemas.microsoft.com/office/drawing/2014/main" val="2184221527"/>
                  </a:ext>
                </a:extLst>
              </a:tr>
              <a:tr h="694888"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3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92" marR="913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2"/>
                          </a:solidFill>
                          <a:effectLst/>
                        </a:rPr>
                        <a:t>Средняя</a:t>
                      </a:r>
                      <a:endParaRPr lang="ru-RU" sz="16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92" marR="913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2"/>
                          </a:solidFill>
                          <a:effectLst/>
                        </a:rPr>
                        <a:t>Заболевание или травма, подразумевающие оказание медицинской помощи (включая порезы, ожоги, растяжения, вывихи и легкие переломы, дерматиты и иные повреждения верхних конечностей в процессе работы).</a:t>
                      </a:r>
                      <a:endParaRPr lang="ru-RU" sz="16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92" marR="91392" marT="0" marB="0" anchor="ctr"/>
                </a:tc>
                <a:extLst>
                  <a:ext uri="{0D108BD9-81ED-4DB2-BD59-A6C34878D82A}">
                    <a16:rowId xmlns="" xmlns:a16="http://schemas.microsoft.com/office/drawing/2014/main" val="1313646044"/>
                  </a:ext>
                </a:extLst>
              </a:tr>
              <a:tr h="694888"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92" marR="913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2"/>
                          </a:solidFill>
                          <a:effectLst/>
                        </a:rPr>
                        <a:t>Низкая</a:t>
                      </a:r>
                      <a:endParaRPr lang="ru-RU" sz="16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92" marR="913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2"/>
                          </a:solidFill>
                          <a:effectLst/>
                        </a:rPr>
                        <a:t>Заболевания и травмы, подразумевающие оказание только первой помощи (включая незначительные порезы, синяки и ссадины, повреждения здоровья, вызывающие легкий дискомфорт).</a:t>
                      </a:r>
                      <a:endParaRPr lang="ru-RU" sz="16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92" marR="91392" marT="0" marB="0" anchor="ctr"/>
                </a:tc>
                <a:extLst>
                  <a:ext uri="{0D108BD9-81ED-4DB2-BD59-A6C34878D82A}">
                    <a16:rowId xmlns="" xmlns:a16="http://schemas.microsoft.com/office/drawing/2014/main" val="3686818304"/>
                  </a:ext>
                </a:extLst>
              </a:tr>
              <a:tr h="406294"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92" marR="913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solidFill>
                            <a:schemeClr val="tx2"/>
                          </a:solidFill>
                          <a:effectLst/>
                        </a:rPr>
                        <a:t>Незначи</a:t>
                      </a:r>
                      <a:r>
                        <a:rPr lang="ru-RU" sz="1600" dirty="0">
                          <a:solidFill>
                            <a:schemeClr val="tx2"/>
                          </a:solidFill>
                          <a:effectLst/>
                        </a:rPr>
                        <a:t>-тельная</a:t>
                      </a:r>
                      <a:endParaRPr lang="ru-RU" sz="16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92" marR="913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2"/>
                          </a:solidFill>
                          <a:effectLst/>
                        </a:rPr>
                        <a:t>Незначительные повреждения.</a:t>
                      </a:r>
                      <a:endParaRPr lang="ru-RU" sz="16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92" marR="91392" marT="0" marB="0" anchor="ctr"/>
                </a:tc>
                <a:extLst>
                  <a:ext uri="{0D108BD9-81ED-4DB2-BD59-A6C34878D82A}">
                    <a16:rowId xmlns="" xmlns:a16="http://schemas.microsoft.com/office/drawing/2014/main" val="1697808042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1724023"/>
              </p:ext>
            </p:extLst>
          </p:nvPr>
        </p:nvGraphicFramePr>
        <p:xfrm>
          <a:off x="1588" y="3798184"/>
          <a:ext cx="12185650" cy="31441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6244">
                  <a:extLst>
                    <a:ext uri="{9D8B030D-6E8A-4147-A177-3AD203B41FA5}">
                      <a16:colId xmlns="" xmlns:a16="http://schemas.microsoft.com/office/drawing/2014/main" val="19131014"/>
                    </a:ext>
                  </a:extLst>
                </a:gridCol>
                <a:gridCol w="1570196">
                  <a:extLst>
                    <a:ext uri="{9D8B030D-6E8A-4147-A177-3AD203B41FA5}">
                      <a16:colId xmlns="" xmlns:a16="http://schemas.microsoft.com/office/drawing/2014/main" val="3667182299"/>
                    </a:ext>
                  </a:extLst>
                </a:gridCol>
                <a:gridCol w="9549210">
                  <a:extLst>
                    <a:ext uri="{9D8B030D-6E8A-4147-A177-3AD203B41FA5}">
                      <a16:colId xmlns="" xmlns:a16="http://schemas.microsoft.com/office/drawing/2014/main" val="2397506374"/>
                    </a:ext>
                  </a:extLst>
                </a:gridCol>
              </a:tblGrid>
              <a:tr h="686644"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  <a:tabLst>
                          <a:tab pos="541655" algn="l"/>
                        </a:tabLst>
                      </a:pPr>
                      <a:r>
                        <a:rPr lang="ru-RU" sz="1600">
                          <a:effectLst/>
                        </a:rPr>
                        <a:t>Значение 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92" marR="913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  <a:tabLst>
                          <a:tab pos="541655" algn="l"/>
                        </a:tabLst>
                      </a:pPr>
                      <a:r>
                        <a:rPr lang="ru-RU" sz="1600">
                          <a:effectLst/>
                        </a:rPr>
                        <a:t>Вероятность 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92" marR="913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  <a:tabLst>
                          <a:tab pos="541655" algn="l"/>
                        </a:tabLst>
                      </a:pPr>
                      <a:r>
                        <a:rPr lang="ru-RU" sz="1600" dirty="0">
                          <a:effectLst/>
                        </a:rPr>
                        <a:t>Описание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92" marR="91392" marT="0" marB="0"/>
                </a:tc>
                <a:extLst>
                  <a:ext uri="{0D108BD9-81ED-4DB2-BD59-A6C34878D82A}">
                    <a16:rowId xmlns="" xmlns:a16="http://schemas.microsoft.com/office/drawing/2014/main" val="3384998062"/>
                  </a:ext>
                </a:extLst>
              </a:tr>
              <a:tr h="686644"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92" marR="913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/>
                          </a:solidFill>
                          <a:effectLst/>
                        </a:rPr>
                        <a:t>Почти невозможно</a:t>
                      </a:r>
                      <a:endParaRPr lang="ru-RU" sz="16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92" marR="913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2"/>
                          </a:solidFill>
                          <a:effectLst/>
                        </a:rPr>
                        <a:t>Не должно произойти, но возможность есть</a:t>
                      </a:r>
                      <a:endParaRPr lang="ru-RU" sz="16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92" marR="91392" marT="0" marB="0" anchor="ctr"/>
                </a:tc>
                <a:extLst>
                  <a:ext uri="{0D108BD9-81ED-4DB2-BD59-A6C34878D82A}">
                    <a16:rowId xmlns="" xmlns:a16="http://schemas.microsoft.com/office/drawing/2014/main" val="2310081360"/>
                  </a:ext>
                </a:extLst>
              </a:tr>
              <a:tr h="406294"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92" marR="913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/>
                          </a:solidFill>
                          <a:effectLst/>
                        </a:rPr>
                        <a:t>Маловероятно</a:t>
                      </a:r>
                      <a:endParaRPr lang="ru-RU" sz="16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92" marR="913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/>
                          </a:solidFill>
                          <a:effectLst/>
                        </a:rPr>
                        <a:t>Не должно произойти при штатных условиях</a:t>
                      </a:r>
                      <a:endParaRPr lang="ru-RU" sz="16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92" marR="91392" marT="0" marB="0" anchor="ctr"/>
                </a:tc>
                <a:extLst>
                  <a:ext uri="{0D108BD9-81ED-4DB2-BD59-A6C34878D82A}">
                    <a16:rowId xmlns="" xmlns:a16="http://schemas.microsoft.com/office/drawing/2014/main" val="987456729"/>
                  </a:ext>
                </a:extLst>
              </a:tr>
              <a:tr h="338976"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3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92" marR="913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2"/>
                          </a:solidFill>
                          <a:effectLst/>
                        </a:rPr>
                        <a:t>Может быть</a:t>
                      </a:r>
                      <a:endParaRPr lang="ru-RU" sz="16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92" marR="913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/>
                          </a:solidFill>
                          <a:effectLst/>
                        </a:rPr>
                        <a:t>Возможно или уже были случаи</a:t>
                      </a:r>
                      <a:endParaRPr lang="ru-RU" sz="16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92" marR="91392" marT="0" marB="0" anchor="ctr"/>
                </a:tc>
                <a:extLst>
                  <a:ext uri="{0D108BD9-81ED-4DB2-BD59-A6C34878D82A}">
                    <a16:rowId xmlns="" xmlns:a16="http://schemas.microsoft.com/office/drawing/2014/main" val="117186875"/>
                  </a:ext>
                </a:extLst>
              </a:tr>
              <a:tr h="338976"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4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92" marR="913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2"/>
                          </a:solidFill>
                          <a:effectLst/>
                        </a:rPr>
                        <a:t>Вероятно</a:t>
                      </a:r>
                      <a:endParaRPr lang="ru-RU" sz="16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92" marR="913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/>
                          </a:solidFill>
                          <a:effectLst/>
                        </a:rPr>
                        <a:t>Случается периодически</a:t>
                      </a:r>
                      <a:endParaRPr lang="ru-RU" sz="16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92" marR="91392" marT="0" marB="0" anchor="ctr"/>
                </a:tc>
                <a:extLst>
                  <a:ext uri="{0D108BD9-81ED-4DB2-BD59-A6C34878D82A}">
                    <a16:rowId xmlns="" xmlns:a16="http://schemas.microsoft.com/office/drawing/2014/main" val="1126981994"/>
                  </a:ext>
                </a:extLst>
              </a:tr>
              <a:tr h="686644"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5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92" marR="913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2"/>
                          </a:solidFill>
                          <a:effectLst/>
                        </a:rPr>
                        <a:t>Почти наверняка </a:t>
                      </a:r>
                      <a:endParaRPr lang="ru-RU" sz="16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92" marR="913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/>
                          </a:solidFill>
                          <a:effectLst/>
                        </a:rPr>
                        <a:t>Случается регулярно, что подтверждено статистикой</a:t>
                      </a:r>
                      <a:endParaRPr lang="ru-RU" sz="16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392" marR="91392" marT="0" marB="0" anchor="ctr"/>
                </a:tc>
                <a:extLst>
                  <a:ext uri="{0D108BD9-81ED-4DB2-BD59-A6C34878D82A}">
                    <a16:rowId xmlns="" xmlns:a16="http://schemas.microsoft.com/office/drawing/2014/main" val="9918574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953845997"/>
      </p:ext>
    </p:extLst>
  </p:cSld>
  <p:clrMapOvr>
    <a:masterClrMapping/>
  </p:clrMapOvr>
  <p:transition spd="med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storage.inovaco.ru/media/cache/8d/97/2e/0b/70/ff/8d972e0b70ffd8bd8b7cf04441a20d7f.jpg">
            <a:extLst>
              <a:ext uri="{FF2B5EF4-FFF2-40B4-BE49-F238E27FC236}">
                <a16:creationId xmlns="" xmlns:a16="http://schemas.microsoft.com/office/drawing/2014/main" id="{B56DBE04-E12E-4AC8-8AC8-E43D8C5159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3430116" cy="34301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2454321F-4F3E-43BA-9289-E213456EABDD}"/>
              </a:ext>
            </a:extLst>
          </p:cNvPr>
          <p:cNvSpPr/>
          <p:nvPr/>
        </p:nvSpPr>
        <p:spPr>
          <a:xfrm>
            <a:off x="20230" y="2492896"/>
            <a:ext cx="1218882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ВАЖНО!!!</a:t>
            </a:r>
          </a:p>
          <a:p>
            <a:pPr algn="ctr"/>
            <a:endParaRPr lang="ru-RU" sz="3200" b="1" dirty="0">
              <a:solidFill>
                <a:srgbClr val="002060"/>
              </a:solidFill>
            </a:endParaRPr>
          </a:p>
          <a:p>
            <a:pPr algn="ctr"/>
            <a:r>
              <a:rPr lang="ru-RU" sz="3200" b="1" dirty="0">
                <a:solidFill>
                  <a:srgbClr val="002060"/>
                </a:solidFill>
              </a:rPr>
              <a:t>При проведении расследования необходимо запросить локальный акт, в котором будет содержаться информация об установленном уровне риска от опасности, послужившей причиной несчастного случая!</a:t>
            </a:r>
          </a:p>
          <a:p>
            <a:pPr algn="ctr"/>
            <a:endParaRPr lang="ru-RU" sz="3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447013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8de39f749e5644328e2a043e391827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4724806"/>
            <a:ext cx="2781320" cy="2132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779" y="893"/>
            <a:ext cx="9718548" cy="1151828"/>
          </a:xfrm>
        </p:spPr>
        <p:txBody>
          <a:bodyPr>
            <a:normAutofit/>
          </a:bodyPr>
          <a:lstStyle/>
          <a:p>
            <a:pPr algn="ctr"/>
            <a:r>
              <a:rPr lang="ru-RU" sz="3199" dirty="0">
                <a:solidFill>
                  <a:srgbClr val="FF0000"/>
                </a:solidFill>
              </a:rPr>
              <a:t>ОЦЕНКА РИСКА – НЕ САМОЦЕЛЬ!</a:t>
            </a:r>
            <a:r>
              <a:rPr lang="ru-RU" sz="3199" dirty="0"/>
              <a:t/>
            </a:r>
            <a:br>
              <a:rPr lang="ru-RU" sz="3199" dirty="0"/>
            </a:br>
            <a:r>
              <a:rPr lang="ru-RU" sz="3199" dirty="0">
                <a:solidFill>
                  <a:srgbClr val="FFC000"/>
                </a:solidFill>
              </a:rPr>
              <a:t>МЕДОД И ЧИСЛОВОЕ ЗНАЧЕНИЕ НЕ КРИТИЧНЫ!</a:t>
            </a:r>
            <a:endParaRPr lang="ru-RU" sz="3199" dirty="0">
              <a:solidFill>
                <a:srgbClr val="00B050"/>
              </a:solidFill>
            </a:endParaRPr>
          </a:p>
        </p:txBody>
      </p:sp>
      <p:pic>
        <p:nvPicPr>
          <p:cNvPr id="4" name="Рисунок 3" descr="b_47161dc04125d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93876" y="4940774"/>
            <a:ext cx="2493364" cy="1916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i09.fotocdn.net/s10/57/public_pin_m/66/245722348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0756" y="1341312"/>
            <a:ext cx="3757369" cy="2718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505963" y="3604436"/>
            <a:ext cx="9718548" cy="1439785"/>
          </a:xfrm>
          <a:prstGeom prst="rect">
            <a:avLst/>
          </a:prstGeom>
        </p:spPr>
        <p:txBody>
          <a:bodyPr vert="horz" lIns="91416" tIns="45708" rIns="91416" bIns="45708" rtlCol="0" anchor="b">
            <a:normAutofit fontScale="97500"/>
          </a:bodyPr>
          <a:lstStyle/>
          <a:p>
            <a:pPr algn="ctr">
              <a:lnSpc>
                <a:spcPct val="80000"/>
              </a:lnSpc>
              <a:spcBef>
                <a:spcPct val="0"/>
              </a:spcBef>
              <a:defRPr/>
            </a:pPr>
            <a:r>
              <a:rPr lang="ru-RU" sz="3599" b="1" dirty="0">
                <a:solidFill>
                  <a:srgbClr val="00B050"/>
                </a:solidFill>
                <a:latin typeface="+mj-lt"/>
                <a:ea typeface="+mj-ea"/>
                <a:cs typeface="+mj-cs"/>
              </a:rPr>
              <a:t>ГЛАВНОЕ – ПОНИМАТЬ, ЗАЧЕМ МЫ ЭТО ДЕЛАЕМ, И ПОМНИТЬ ОБ ЭТОМ!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1">
            <a:extLst>
              <a:ext uri="{FF2B5EF4-FFF2-40B4-BE49-F238E27FC236}">
                <a16:creationId xmlns="" xmlns:a16="http://schemas.microsoft.com/office/drawing/2014/main" id="{F6BB0C23-9C43-49C8-8043-98B2240F4C41}"/>
              </a:ext>
            </a:extLst>
          </p:cNvPr>
          <p:cNvSpPr/>
          <p:nvPr/>
        </p:nvSpPr>
        <p:spPr>
          <a:xfrm>
            <a:off x="0" y="4067009"/>
            <a:ext cx="11055645" cy="2790098"/>
          </a:xfrm>
          <a:custGeom>
            <a:avLst/>
            <a:gdLst>
              <a:gd name="connsiteX0" fmla="*/ 0 w 5667375"/>
              <a:gd name="connsiteY0" fmla="*/ 0 h 2771775"/>
              <a:gd name="connsiteX1" fmla="*/ 5667375 w 5667375"/>
              <a:gd name="connsiteY1" fmla="*/ 0 h 2771775"/>
              <a:gd name="connsiteX2" fmla="*/ 5667375 w 5667375"/>
              <a:gd name="connsiteY2" fmla="*/ 2771775 h 2771775"/>
              <a:gd name="connsiteX3" fmla="*/ 0 w 5667375"/>
              <a:gd name="connsiteY3" fmla="*/ 2771775 h 2771775"/>
              <a:gd name="connsiteX4" fmla="*/ 0 w 5667375"/>
              <a:gd name="connsiteY4" fmla="*/ 0 h 2771775"/>
              <a:gd name="connsiteX0" fmla="*/ 0 w 6819900"/>
              <a:gd name="connsiteY0" fmla="*/ 9525 h 2781300"/>
              <a:gd name="connsiteX1" fmla="*/ 6819900 w 6819900"/>
              <a:gd name="connsiteY1" fmla="*/ 0 h 2781300"/>
              <a:gd name="connsiteX2" fmla="*/ 5667375 w 6819900"/>
              <a:gd name="connsiteY2" fmla="*/ 2781300 h 2781300"/>
              <a:gd name="connsiteX3" fmla="*/ 0 w 6819900"/>
              <a:gd name="connsiteY3" fmla="*/ 2781300 h 2781300"/>
              <a:gd name="connsiteX4" fmla="*/ 0 w 6819900"/>
              <a:gd name="connsiteY4" fmla="*/ 9525 h 2781300"/>
              <a:gd name="connsiteX0" fmla="*/ 0 w 6858000"/>
              <a:gd name="connsiteY0" fmla="*/ 19050 h 2790825"/>
              <a:gd name="connsiteX1" fmla="*/ 6858000 w 6858000"/>
              <a:gd name="connsiteY1" fmla="*/ 0 h 2790825"/>
              <a:gd name="connsiteX2" fmla="*/ 5667375 w 6858000"/>
              <a:gd name="connsiteY2" fmla="*/ 2790825 h 2790825"/>
              <a:gd name="connsiteX3" fmla="*/ 0 w 6858000"/>
              <a:gd name="connsiteY3" fmla="*/ 2790825 h 2790825"/>
              <a:gd name="connsiteX4" fmla="*/ 0 w 6858000"/>
              <a:gd name="connsiteY4" fmla="*/ 19050 h 2790825"/>
              <a:gd name="connsiteX0" fmla="*/ 0 w 6858000"/>
              <a:gd name="connsiteY0" fmla="*/ 19050 h 2790825"/>
              <a:gd name="connsiteX1" fmla="*/ 6858000 w 6858000"/>
              <a:gd name="connsiteY1" fmla="*/ 0 h 2790825"/>
              <a:gd name="connsiteX2" fmla="*/ 6109431 w 6858000"/>
              <a:gd name="connsiteY2" fmla="*/ 2790825 h 2790825"/>
              <a:gd name="connsiteX3" fmla="*/ 0 w 6858000"/>
              <a:gd name="connsiteY3" fmla="*/ 2790825 h 2790825"/>
              <a:gd name="connsiteX4" fmla="*/ 0 w 6858000"/>
              <a:gd name="connsiteY4" fmla="*/ 19050 h 2790825"/>
              <a:gd name="connsiteX0" fmla="*/ 0 w 6858000"/>
              <a:gd name="connsiteY0" fmla="*/ 19050 h 2790825"/>
              <a:gd name="connsiteX1" fmla="*/ 6858000 w 6858000"/>
              <a:gd name="connsiteY1" fmla="*/ 0 h 2790825"/>
              <a:gd name="connsiteX2" fmla="*/ 6109431 w 6858000"/>
              <a:gd name="connsiteY2" fmla="*/ 2790825 h 2790825"/>
              <a:gd name="connsiteX3" fmla="*/ 0 w 6858000"/>
              <a:gd name="connsiteY3" fmla="*/ 2790825 h 2790825"/>
              <a:gd name="connsiteX4" fmla="*/ 0 w 6858000"/>
              <a:gd name="connsiteY4" fmla="*/ 19050 h 2790825"/>
              <a:gd name="connsiteX0" fmla="*/ 0 w 6858000"/>
              <a:gd name="connsiteY0" fmla="*/ 19050 h 2790825"/>
              <a:gd name="connsiteX1" fmla="*/ 6858000 w 6858000"/>
              <a:gd name="connsiteY1" fmla="*/ 0 h 2790825"/>
              <a:gd name="connsiteX2" fmla="*/ 6121104 w 6858000"/>
              <a:gd name="connsiteY2" fmla="*/ 2790825 h 2790825"/>
              <a:gd name="connsiteX3" fmla="*/ 0 w 6858000"/>
              <a:gd name="connsiteY3" fmla="*/ 2790825 h 2790825"/>
              <a:gd name="connsiteX4" fmla="*/ 0 w 6858000"/>
              <a:gd name="connsiteY4" fmla="*/ 19050 h 2790825"/>
              <a:gd name="connsiteX0" fmla="*/ 0 w 6776288"/>
              <a:gd name="connsiteY0" fmla="*/ 28575 h 2800350"/>
              <a:gd name="connsiteX1" fmla="*/ 6776288 w 6776288"/>
              <a:gd name="connsiteY1" fmla="*/ 0 h 2800350"/>
              <a:gd name="connsiteX2" fmla="*/ 6121104 w 6776288"/>
              <a:gd name="connsiteY2" fmla="*/ 2800350 h 2800350"/>
              <a:gd name="connsiteX3" fmla="*/ 0 w 6776288"/>
              <a:gd name="connsiteY3" fmla="*/ 2800350 h 2800350"/>
              <a:gd name="connsiteX4" fmla="*/ 0 w 6776288"/>
              <a:gd name="connsiteY4" fmla="*/ 28575 h 2800350"/>
              <a:gd name="connsiteX0" fmla="*/ 0 w 6776288"/>
              <a:gd name="connsiteY0" fmla="*/ 19050 h 2790825"/>
              <a:gd name="connsiteX1" fmla="*/ 6776288 w 6776288"/>
              <a:gd name="connsiteY1" fmla="*/ 0 h 2790825"/>
              <a:gd name="connsiteX2" fmla="*/ 6121104 w 6776288"/>
              <a:gd name="connsiteY2" fmla="*/ 2790825 h 2790825"/>
              <a:gd name="connsiteX3" fmla="*/ 0 w 6776288"/>
              <a:gd name="connsiteY3" fmla="*/ 2790825 h 2790825"/>
              <a:gd name="connsiteX4" fmla="*/ 0 w 6776288"/>
              <a:gd name="connsiteY4" fmla="*/ 19050 h 2790825"/>
              <a:gd name="connsiteX0" fmla="*/ 0 w 6776288"/>
              <a:gd name="connsiteY0" fmla="*/ 19050 h 2790825"/>
              <a:gd name="connsiteX1" fmla="*/ 6776288 w 6776288"/>
              <a:gd name="connsiteY1" fmla="*/ 0 h 2790825"/>
              <a:gd name="connsiteX2" fmla="*/ 6132777 w 6776288"/>
              <a:gd name="connsiteY2" fmla="*/ 2790825 h 2790825"/>
              <a:gd name="connsiteX3" fmla="*/ 0 w 6776288"/>
              <a:gd name="connsiteY3" fmla="*/ 2790825 h 2790825"/>
              <a:gd name="connsiteX4" fmla="*/ 0 w 6776288"/>
              <a:gd name="connsiteY4" fmla="*/ 19050 h 2790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76288" h="2790825">
                <a:moveTo>
                  <a:pt x="0" y="19050"/>
                </a:moveTo>
                <a:lnTo>
                  <a:pt x="6776288" y="0"/>
                </a:lnTo>
                <a:lnTo>
                  <a:pt x="6132777" y="2790825"/>
                </a:lnTo>
                <a:lnTo>
                  <a:pt x="0" y="2790825"/>
                </a:lnTo>
                <a:lnTo>
                  <a:pt x="0" y="19050"/>
                </a:lnTo>
                <a:close/>
              </a:path>
            </a:pathLst>
          </a:custGeom>
          <a:gradFill>
            <a:gsLst>
              <a:gs pos="67000">
                <a:schemeClr val="accent3">
                  <a:alpha val="70000"/>
                </a:schemeClr>
              </a:gs>
              <a:gs pos="33000">
                <a:schemeClr val="accent2"/>
              </a:gs>
              <a:gs pos="0">
                <a:schemeClr val="accent1"/>
              </a:gs>
              <a:gs pos="100000">
                <a:schemeClr val="accent5">
                  <a:lumMod val="100000"/>
                  <a:alpha val="4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99"/>
          </a:p>
        </p:txBody>
      </p:sp>
      <p:sp>
        <p:nvSpPr>
          <p:cNvPr id="11" name="직사각형 5">
            <a:extLst>
              <a:ext uri="{FF2B5EF4-FFF2-40B4-BE49-F238E27FC236}">
                <a16:creationId xmlns="" xmlns:a16="http://schemas.microsoft.com/office/drawing/2014/main" id="{10218D52-5D31-494A-B7E5-E82B35C64339}"/>
              </a:ext>
            </a:extLst>
          </p:cNvPr>
          <p:cNvSpPr/>
          <p:nvPr/>
        </p:nvSpPr>
        <p:spPr>
          <a:xfrm>
            <a:off x="724741" y="788039"/>
            <a:ext cx="5642789" cy="1568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ko-KR" sz="4799" b="1" dirty="0">
                <a:solidFill>
                  <a:srgbClr val="06948A"/>
                </a:solidFill>
              </a:rPr>
              <a:t>Меры управления рисками</a:t>
            </a:r>
            <a:endParaRPr lang="ko-KR" altLang="en-US" sz="4799" b="1" dirty="0">
              <a:solidFill>
                <a:srgbClr val="06948A"/>
              </a:solidFill>
            </a:endParaRPr>
          </a:p>
        </p:txBody>
      </p:sp>
      <p:pic>
        <p:nvPicPr>
          <p:cNvPr id="6" name="Рисунок 5" descr="AAEAAQAAAAAAAAffAAAAJDFlNWU4NTUzLTI5MmQtNDA0ZC1iY2I1LWFkOWY4MmYzZTRhMg.jpg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/>
          <a:srcRect l="19051" r="19051"/>
          <a:stretch>
            <a:fillRect/>
          </a:stretch>
        </p:blipFill>
        <p:spPr/>
      </p:pic>
    </p:spTree>
    <p:extLst>
      <p:ext uri="{BB962C8B-B14F-4D97-AF65-F5344CB8AC3E}">
        <p14:creationId xmlns="" xmlns:p14="http://schemas.microsoft.com/office/powerpoint/2010/main" val="275235304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4270686" y="3908929"/>
            <a:ext cx="7961397" cy="767885"/>
          </a:xfrm>
          <a:prstGeom prst="rect">
            <a:avLst/>
          </a:prstGeom>
        </p:spPr>
        <p:txBody>
          <a:bodyPr anchor="ctr"/>
          <a:lstStyle/>
          <a:p>
            <a:pPr marL="0" indent="0">
              <a:buNone/>
            </a:pPr>
            <a:r>
              <a:rPr lang="ru-RU" altLang="ko-KR" sz="4799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Устранение опасности</a:t>
            </a:r>
            <a:endParaRPr lang="en-US" altLang="ko-KR" sz="4799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4366670" y="4772965"/>
            <a:ext cx="7822154" cy="0"/>
          </a:xfrm>
          <a:prstGeom prst="line">
            <a:avLst/>
          </a:prstGeom>
          <a:ln w="25400">
            <a:solidFill>
              <a:schemeClr val="accent3"/>
            </a:solidFill>
            <a:headEnd type="oval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401101" y="4979984"/>
            <a:ext cx="7164495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2000" dirty="0">
                <a:solidFill>
                  <a:srgbClr val="040404"/>
                </a:solidFill>
              </a:rPr>
              <a:t>Например, использование  механических подъёмных устройств  для  исключения  риска,  связанного  с  ручными подъёмными операциями.</a:t>
            </a:r>
          </a:p>
          <a:p>
            <a:endParaRPr lang="en-US" altLang="ko-KR" sz="20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8" name="Рисунок 7" descr="operator-chpu.jpg"/>
          <p:cNvPicPr>
            <a:picLocks noGrp="1" noChangeAspect="1"/>
          </p:cNvPicPr>
          <p:nvPr>
            <p:ph type="pic" idx="11"/>
          </p:nvPr>
        </p:nvPicPr>
        <p:blipFill>
          <a:blip r:embed="rId2" cstate="print"/>
          <a:srcRect t="16353" b="16353"/>
          <a:stretch>
            <a:fillRect/>
          </a:stretch>
        </p:blipFill>
        <p:spPr/>
      </p:pic>
      <p:pic>
        <p:nvPicPr>
          <p:cNvPr id="7" name="Рисунок 6" descr="s1200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l="25152" r="25152"/>
          <a:stretch>
            <a:fillRect/>
          </a:stretch>
        </p:blipFill>
        <p:spPr/>
      </p:pic>
    </p:spTree>
    <p:extLst>
      <p:ext uri="{BB962C8B-B14F-4D97-AF65-F5344CB8AC3E}">
        <p14:creationId xmlns="" xmlns:p14="http://schemas.microsoft.com/office/powerpoint/2010/main" val="259743991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4227428" y="3834809"/>
            <a:ext cx="7961397" cy="767885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/>
          <a:p>
            <a:pPr marL="0" indent="0">
              <a:buNone/>
            </a:pPr>
            <a:r>
              <a:rPr lang="ru-RU" altLang="ko-KR" sz="4799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Замена опасного менее опасным</a:t>
            </a:r>
            <a:endParaRPr lang="en-US" altLang="ko-KR" sz="4799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4366670" y="4772965"/>
            <a:ext cx="7822154" cy="0"/>
          </a:xfrm>
          <a:prstGeom prst="line">
            <a:avLst/>
          </a:prstGeom>
          <a:ln w="25400">
            <a:solidFill>
              <a:schemeClr val="accent3"/>
            </a:solidFill>
            <a:headEnd type="oval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401101" y="4979984"/>
            <a:ext cx="7164495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2000" dirty="0">
                <a:solidFill>
                  <a:srgbClr val="040404"/>
                </a:solidFill>
              </a:rPr>
              <a:t>Например, использование  механических подъёмных устройств  для  исключения  риска,  связанного  с  ручными подъёмными операциями.</a:t>
            </a:r>
          </a:p>
          <a:p>
            <a:endParaRPr lang="en-US" altLang="ko-KR" sz="20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12" name="Рисунок 11" descr="3f8a8ca61c2edfc03c39d0e5bf02b517.jpg"/>
          <p:cNvPicPr>
            <a:picLocks noGrp="1" noChangeAspect="1"/>
          </p:cNvPicPr>
          <p:nvPr>
            <p:ph type="pic" idx="11"/>
          </p:nvPr>
        </p:nvPicPr>
        <p:blipFill>
          <a:blip r:embed="rId2" cstate="print"/>
          <a:srcRect t="10322" b="10322"/>
          <a:stretch>
            <a:fillRect/>
          </a:stretch>
        </p:blipFill>
        <p:spPr/>
      </p:pic>
      <p:pic>
        <p:nvPicPr>
          <p:cNvPr id="13" name="Рисунок 12" descr="n_9EDA94A0-BE43-4A8C-BB7E-6533B42C9858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l="23330" r="23330"/>
          <a:stretch>
            <a:fillRect/>
          </a:stretch>
        </p:blipFill>
        <p:spPr/>
      </p:pic>
    </p:spTree>
    <p:extLst>
      <p:ext uri="{BB962C8B-B14F-4D97-AF65-F5344CB8AC3E}">
        <p14:creationId xmlns="" xmlns:p14="http://schemas.microsoft.com/office/powerpoint/2010/main" val="11243202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4227428" y="3834809"/>
            <a:ext cx="7961397" cy="767885"/>
          </a:xfrm>
          <a:prstGeom prst="rect">
            <a:avLst/>
          </a:prstGeom>
        </p:spPr>
        <p:txBody>
          <a:bodyPr anchor="ctr"/>
          <a:lstStyle/>
          <a:p>
            <a:pPr marL="0" indent="0">
              <a:buNone/>
            </a:pPr>
            <a:r>
              <a:rPr lang="ru-RU" altLang="ko-KR" sz="4799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Технические меры</a:t>
            </a:r>
            <a:endParaRPr lang="en-US" altLang="ko-KR" sz="4799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4366670" y="4772965"/>
            <a:ext cx="7822154" cy="0"/>
          </a:xfrm>
          <a:prstGeom prst="line">
            <a:avLst/>
          </a:prstGeom>
          <a:ln w="25400">
            <a:solidFill>
              <a:schemeClr val="accent3"/>
            </a:solidFill>
            <a:headEnd type="oval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401101" y="5052312"/>
            <a:ext cx="7164495" cy="117878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ru-RU" sz="2000" dirty="0">
                <a:solidFill>
                  <a:srgbClr val="040404"/>
                </a:solidFill>
                <a:cs typeface="Times New Roman" pitchFamily="18" charset="0"/>
              </a:rPr>
              <a:t>Например, установка ограждений машин, блокировок, звуковой защиты и т.д. </a:t>
            </a:r>
          </a:p>
          <a:p>
            <a:endParaRPr lang="en-US" altLang="ko-KR" sz="20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9" name="Рисунок 8" descr="sistema-loto.jpg"/>
          <p:cNvPicPr>
            <a:picLocks noGrp="1" noChangeAspect="1"/>
          </p:cNvPicPr>
          <p:nvPr>
            <p:ph type="pic" idx="11"/>
          </p:nvPr>
        </p:nvPicPr>
        <p:blipFill>
          <a:blip r:embed="rId2" cstate="print"/>
          <a:srcRect l="7995" r="7995"/>
          <a:stretch>
            <a:fillRect/>
          </a:stretch>
        </p:blipFill>
        <p:spPr/>
      </p:pic>
      <p:pic>
        <p:nvPicPr>
          <p:cNvPr id="10" name="Рисунок 9" descr="industrial-safety-fence-sacine-117-0-x.pn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l="25242" r="25242"/>
          <a:stretch>
            <a:fillRect/>
          </a:stretch>
        </p:blipFill>
        <p:spPr/>
      </p:pic>
    </p:spTree>
    <p:extLst>
      <p:ext uri="{BB962C8B-B14F-4D97-AF65-F5344CB8AC3E}">
        <p14:creationId xmlns="" xmlns:p14="http://schemas.microsoft.com/office/powerpoint/2010/main" val="363719479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4227428" y="3834809"/>
            <a:ext cx="7961397" cy="767885"/>
          </a:xfrm>
          <a:prstGeom prst="rect">
            <a:avLst/>
          </a:prstGeom>
        </p:spPr>
        <p:txBody>
          <a:bodyPr anchor="ctr"/>
          <a:lstStyle/>
          <a:p>
            <a:pPr marL="0" indent="0">
              <a:buNone/>
            </a:pPr>
            <a:r>
              <a:rPr lang="ru-RU" altLang="ko-KR" sz="4799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Административные меры</a:t>
            </a:r>
            <a:endParaRPr lang="en-US" altLang="ko-KR" sz="4799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4366670" y="4772965"/>
            <a:ext cx="7822154" cy="0"/>
          </a:xfrm>
          <a:prstGeom prst="line">
            <a:avLst/>
          </a:prstGeom>
          <a:ln w="25400">
            <a:solidFill>
              <a:schemeClr val="accent3"/>
            </a:solidFill>
            <a:headEnd type="oval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401101" y="4701447"/>
            <a:ext cx="7164495" cy="188051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ru-RU" sz="2000" dirty="0">
                <a:solidFill>
                  <a:srgbClr val="040404"/>
                </a:solidFill>
                <a:cs typeface="Times New Roman" pitchFamily="18" charset="0"/>
              </a:rPr>
              <a:t>Например, надписи  о  соблюдении  безопасности,  маркировка  опасных  зон,  фотолюминесцентная  сигнализация,  маркировка  пешеходных  дорожек, допуски на работу и т.д.</a:t>
            </a:r>
          </a:p>
          <a:p>
            <a:endParaRPr lang="en-US" altLang="ko-KR" sz="20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12" name="Рисунок 11" descr="kz17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25165" r="25165"/>
          <a:stretch>
            <a:fillRect/>
          </a:stretch>
        </p:blipFill>
        <p:spPr/>
      </p:pic>
      <p:pic>
        <p:nvPicPr>
          <p:cNvPr id="11" name="Рисунок 10" descr="floor-marking-02.jpg"/>
          <p:cNvPicPr>
            <a:picLocks noGrp="1" noChangeAspect="1"/>
          </p:cNvPicPr>
          <p:nvPr>
            <p:ph type="pic" idx="11"/>
          </p:nvPr>
        </p:nvPicPr>
        <p:blipFill>
          <a:blip r:embed="rId3" cstate="print"/>
          <a:srcRect t="23288" b="23288"/>
          <a:stretch>
            <a:fillRect/>
          </a:stretch>
        </p:blipFill>
        <p:spPr/>
      </p:pic>
    </p:spTree>
    <p:extLst>
      <p:ext uri="{BB962C8B-B14F-4D97-AF65-F5344CB8AC3E}">
        <p14:creationId xmlns="" xmlns:p14="http://schemas.microsoft.com/office/powerpoint/2010/main" val="363203104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425B0F24-16D9-4353-A345-850E1FD42B5B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6883" r="16883"/>
          <a:stretch>
            <a:fillRect/>
          </a:stretch>
        </p:blipFill>
        <p:spPr/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FF9009DE-014D-470D-AE35-D45F888E8651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3"/>
          <a:srcRect t="18840" b="18840"/>
          <a:stretch>
            <a:fillRect/>
          </a:stretch>
        </p:blipFill>
        <p:spPr/>
      </p:pic>
      <p:sp>
        <p:nvSpPr>
          <p:cNvPr id="8" name="Text Placeholder 3">
            <a:extLst>
              <a:ext uri="{FF2B5EF4-FFF2-40B4-BE49-F238E27FC236}">
                <a16:creationId xmlns="" xmlns:a16="http://schemas.microsoft.com/office/drawing/2014/main" id="{6C450113-BAFD-427B-B23A-21457AEFD3D0}"/>
              </a:ext>
            </a:extLst>
          </p:cNvPr>
          <p:cNvSpPr txBox="1">
            <a:spLocks/>
          </p:cNvSpPr>
          <p:nvPr/>
        </p:nvSpPr>
        <p:spPr>
          <a:xfrm>
            <a:off x="4227428" y="3834809"/>
            <a:ext cx="7961397" cy="7678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altLang="ko-KR" sz="4799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Обеспечение средствами индивидуальной защиты</a:t>
            </a:r>
            <a:endParaRPr lang="en-US" altLang="ko-KR" sz="4799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Arial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97440D7-903A-47E7-BCEE-2782611AE425}"/>
              </a:ext>
            </a:extLst>
          </p:cNvPr>
          <p:cNvSpPr txBox="1"/>
          <p:nvPr/>
        </p:nvSpPr>
        <p:spPr>
          <a:xfrm>
            <a:off x="4401101" y="5220563"/>
            <a:ext cx="7164495" cy="8422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ru-RU" sz="2000" dirty="0">
                <a:solidFill>
                  <a:srgbClr val="040404"/>
                </a:solidFill>
                <a:cs typeface="Times New Roman" pitchFamily="18" charset="0"/>
              </a:rPr>
              <a:t>Это последний барьер между работником и </a:t>
            </a:r>
          </a:p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ru-RU" sz="2000" dirty="0">
                <a:solidFill>
                  <a:srgbClr val="040404"/>
                </a:solidFill>
                <a:cs typeface="Times New Roman" pitchFamily="18" charset="0"/>
              </a:rPr>
              <a:t>опасностью (вредным производственным фактором)</a:t>
            </a:r>
            <a:endParaRPr lang="en-US" altLang="ko-KR" sz="20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1049279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 Placeholder 46">
            <a:extLst>
              <a:ext uri="{FF2B5EF4-FFF2-40B4-BE49-F238E27FC236}">
                <a16:creationId xmlns="" xmlns:a16="http://schemas.microsoft.com/office/drawing/2014/main" id="{852F1CF2-DD11-4915-9B69-5AE707B0FE4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3999" dirty="0">
                <a:solidFill>
                  <a:srgbClr val="06948A"/>
                </a:solidFill>
              </a:rPr>
              <a:t>План мероприятий по управлению рисками</a:t>
            </a:r>
            <a:endParaRPr lang="en-US" sz="3999" dirty="0">
              <a:solidFill>
                <a:srgbClr val="06948A"/>
              </a:solidFill>
            </a:endParaRPr>
          </a:p>
        </p:txBody>
      </p:sp>
      <p:sp>
        <p:nvSpPr>
          <p:cNvPr id="3" name="Chevron 2">
            <a:extLst>
              <a:ext uri="{FF2B5EF4-FFF2-40B4-BE49-F238E27FC236}">
                <a16:creationId xmlns="" xmlns:a16="http://schemas.microsoft.com/office/drawing/2014/main" id="{8581317E-D61F-4790-B1BC-E126076F6156}"/>
              </a:ext>
            </a:extLst>
          </p:cNvPr>
          <p:cNvSpPr/>
          <p:nvPr/>
        </p:nvSpPr>
        <p:spPr>
          <a:xfrm rot="5400000">
            <a:off x="197132" y="2196198"/>
            <a:ext cx="348876" cy="344472"/>
          </a:xfrm>
          <a:custGeom>
            <a:avLst/>
            <a:gdLst/>
            <a:ahLst/>
            <a:cxnLst/>
            <a:rect l="l" t="t" r="r" b="b"/>
            <a:pathLst>
              <a:path w="3830741" h="3782395">
                <a:moveTo>
                  <a:pt x="272737" y="3782395"/>
                </a:moveTo>
                <a:lnTo>
                  <a:pt x="272737" y="1129329"/>
                </a:lnTo>
                <a:cubicBezTo>
                  <a:pt x="368718" y="1192933"/>
                  <a:pt x="457831" y="1251924"/>
                  <a:pt x="541946" y="1307175"/>
                </a:cubicBezTo>
                <a:lnTo>
                  <a:pt x="541946" y="3513186"/>
                </a:lnTo>
                <a:lnTo>
                  <a:pt x="3561532" y="3513186"/>
                </a:lnTo>
                <a:lnTo>
                  <a:pt x="3561532" y="1985872"/>
                </a:lnTo>
                <a:lnTo>
                  <a:pt x="3590324" y="1967561"/>
                </a:lnTo>
                <a:cubicBezTo>
                  <a:pt x="3580733" y="1962993"/>
                  <a:pt x="3571122" y="1958413"/>
                  <a:pt x="3561532" y="1953733"/>
                </a:cubicBezTo>
                <a:lnTo>
                  <a:pt x="3561532" y="522839"/>
                </a:lnTo>
                <a:lnTo>
                  <a:pt x="881682" y="522839"/>
                </a:lnTo>
                <a:cubicBezTo>
                  <a:pt x="739027" y="434224"/>
                  <a:pt x="600115" y="344664"/>
                  <a:pt x="466828" y="253630"/>
                </a:cubicBezTo>
                <a:lnTo>
                  <a:pt x="3830741" y="253630"/>
                </a:lnTo>
                <a:lnTo>
                  <a:pt x="3830741" y="3782395"/>
                </a:lnTo>
                <a:close/>
                <a:moveTo>
                  <a:pt x="0" y="0"/>
                </a:moveTo>
                <a:cubicBezTo>
                  <a:pt x="678168" y="716943"/>
                  <a:pt x="2221880" y="1454406"/>
                  <a:pt x="3416058" y="1983649"/>
                </a:cubicBezTo>
                <a:cubicBezTo>
                  <a:pt x="2906515" y="2315100"/>
                  <a:pt x="1976707" y="2643252"/>
                  <a:pt x="1914290" y="3355250"/>
                </a:cubicBezTo>
                <a:lnTo>
                  <a:pt x="1318205" y="3154450"/>
                </a:lnTo>
                <a:cubicBezTo>
                  <a:pt x="1531531" y="2503259"/>
                  <a:pt x="1765419" y="2324696"/>
                  <a:pt x="2221606" y="1999551"/>
                </a:cubicBezTo>
                <a:cubicBezTo>
                  <a:pt x="1369032" y="1616387"/>
                  <a:pt x="1025337" y="1447905"/>
                  <a:pt x="21688" y="786442"/>
                </a:cubicBezTo>
                <a:cubicBezTo>
                  <a:pt x="14534" y="524743"/>
                  <a:pt x="14718" y="351758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699">
              <a:solidFill>
                <a:schemeClr val="tx1"/>
              </a:solidFill>
            </a:endParaRPr>
          </a:p>
        </p:txBody>
      </p:sp>
      <p:sp>
        <p:nvSpPr>
          <p:cNvPr id="4" name="Chevron 2">
            <a:extLst>
              <a:ext uri="{FF2B5EF4-FFF2-40B4-BE49-F238E27FC236}">
                <a16:creationId xmlns="" xmlns:a16="http://schemas.microsoft.com/office/drawing/2014/main" id="{8AE1C03E-514B-4616-850A-C697C99090F1}"/>
              </a:ext>
            </a:extLst>
          </p:cNvPr>
          <p:cNvSpPr/>
          <p:nvPr/>
        </p:nvSpPr>
        <p:spPr>
          <a:xfrm rot="5400000">
            <a:off x="161259" y="2746416"/>
            <a:ext cx="348876" cy="344472"/>
          </a:xfrm>
          <a:custGeom>
            <a:avLst/>
            <a:gdLst/>
            <a:ahLst/>
            <a:cxnLst/>
            <a:rect l="l" t="t" r="r" b="b"/>
            <a:pathLst>
              <a:path w="3830741" h="3782395">
                <a:moveTo>
                  <a:pt x="272737" y="3782395"/>
                </a:moveTo>
                <a:lnTo>
                  <a:pt x="272737" y="1129329"/>
                </a:lnTo>
                <a:cubicBezTo>
                  <a:pt x="368718" y="1192933"/>
                  <a:pt x="457831" y="1251924"/>
                  <a:pt x="541946" y="1307175"/>
                </a:cubicBezTo>
                <a:lnTo>
                  <a:pt x="541946" y="3513186"/>
                </a:lnTo>
                <a:lnTo>
                  <a:pt x="3561532" y="3513186"/>
                </a:lnTo>
                <a:lnTo>
                  <a:pt x="3561532" y="1985872"/>
                </a:lnTo>
                <a:lnTo>
                  <a:pt x="3590324" y="1967561"/>
                </a:lnTo>
                <a:cubicBezTo>
                  <a:pt x="3580733" y="1962993"/>
                  <a:pt x="3571122" y="1958413"/>
                  <a:pt x="3561532" y="1953733"/>
                </a:cubicBezTo>
                <a:lnTo>
                  <a:pt x="3561532" y="522839"/>
                </a:lnTo>
                <a:lnTo>
                  <a:pt x="881682" y="522839"/>
                </a:lnTo>
                <a:cubicBezTo>
                  <a:pt x="739027" y="434224"/>
                  <a:pt x="600115" y="344664"/>
                  <a:pt x="466828" y="253630"/>
                </a:cubicBezTo>
                <a:lnTo>
                  <a:pt x="3830741" y="253630"/>
                </a:lnTo>
                <a:lnTo>
                  <a:pt x="3830741" y="3782395"/>
                </a:lnTo>
                <a:close/>
                <a:moveTo>
                  <a:pt x="0" y="0"/>
                </a:moveTo>
                <a:cubicBezTo>
                  <a:pt x="678168" y="716943"/>
                  <a:pt x="2221880" y="1454406"/>
                  <a:pt x="3416058" y="1983649"/>
                </a:cubicBezTo>
                <a:cubicBezTo>
                  <a:pt x="2906515" y="2315100"/>
                  <a:pt x="1976707" y="2643252"/>
                  <a:pt x="1914290" y="3355250"/>
                </a:cubicBezTo>
                <a:lnTo>
                  <a:pt x="1318205" y="3154450"/>
                </a:lnTo>
                <a:cubicBezTo>
                  <a:pt x="1531531" y="2503259"/>
                  <a:pt x="1765419" y="2324696"/>
                  <a:pt x="2221606" y="1999551"/>
                </a:cubicBezTo>
                <a:cubicBezTo>
                  <a:pt x="1369032" y="1616387"/>
                  <a:pt x="1025337" y="1447905"/>
                  <a:pt x="21688" y="786442"/>
                </a:cubicBezTo>
                <a:cubicBezTo>
                  <a:pt x="14534" y="524743"/>
                  <a:pt x="14718" y="351758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699">
              <a:solidFill>
                <a:schemeClr val="tx1"/>
              </a:solidFill>
            </a:endParaRPr>
          </a:p>
        </p:txBody>
      </p:sp>
      <p:sp>
        <p:nvSpPr>
          <p:cNvPr id="5" name="Chevron 2">
            <a:extLst>
              <a:ext uri="{FF2B5EF4-FFF2-40B4-BE49-F238E27FC236}">
                <a16:creationId xmlns="" xmlns:a16="http://schemas.microsoft.com/office/drawing/2014/main" id="{EDE1EE27-9A0C-4C2B-A1AE-43710C7154C0}"/>
              </a:ext>
            </a:extLst>
          </p:cNvPr>
          <p:cNvSpPr/>
          <p:nvPr/>
        </p:nvSpPr>
        <p:spPr>
          <a:xfrm rot="5400000">
            <a:off x="161259" y="3269256"/>
            <a:ext cx="348876" cy="344472"/>
          </a:xfrm>
          <a:custGeom>
            <a:avLst/>
            <a:gdLst/>
            <a:ahLst/>
            <a:cxnLst/>
            <a:rect l="l" t="t" r="r" b="b"/>
            <a:pathLst>
              <a:path w="3830741" h="3782395">
                <a:moveTo>
                  <a:pt x="272737" y="3782395"/>
                </a:moveTo>
                <a:lnTo>
                  <a:pt x="272737" y="1129329"/>
                </a:lnTo>
                <a:cubicBezTo>
                  <a:pt x="368718" y="1192933"/>
                  <a:pt x="457831" y="1251924"/>
                  <a:pt x="541946" y="1307175"/>
                </a:cubicBezTo>
                <a:lnTo>
                  <a:pt x="541946" y="3513186"/>
                </a:lnTo>
                <a:lnTo>
                  <a:pt x="3561532" y="3513186"/>
                </a:lnTo>
                <a:lnTo>
                  <a:pt x="3561532" y="1985872"/>
                </a:lnTo>
                <a:lnTo>
                  <a:pt x="3590324" y="1967561"/>
                </a:lnTo>
                <a:cubicBezTo>
                  <a:pt x="3580733" y="1962993"/>
                  <a:pt x="3571122" y="1958413"/>
                  <a:pt x="3561532" y="1953733"/>
                </a:cubicBezTo>
                <a:lnTo>
                  <a:pt x="3561532" y="522839"/>
                </a:lnTo>
                <a:lnTo>
                  <a:pt x="881682" y="522839"/>
                </a:lnTo>
                <a:cubicBezTo>
                  <a:pt x="739027" y="434224"/>
                  <a:pt x="600115" y="344664"/>
                  <a:pt x="466828" y="253630"/>
                </a:cubicBezTo>
                <a:lnTo>
                  <a:pt x="3830741" y="253630"/>
                </a:lnTo>
                <a:lnTo>
                  <a:pt x="3830741" y="3782395"/>
                </a:lnTo>
                <a:close/>
                <a:moveTo>
                  <a:pt x="0" y="0"/>
                </a:moveTo>
                <a:cubicBezTo>
                  <a:pt x="678168" y="716943"/>
                  <a:pt x="2221880" y="1454406"/>
                  <a:pt x="3416058" y="1983649"/>
                </a:cubicBezTo>
                <a:cubicBezTo>
                  <a:pt x="2906515" y="2315100"/>
                  <a:pt x="1976707" y="2643252"/>
                  <a:pt x="1914290" y="3355250"/>
                </a:cubicBezTo>
                <a:lnTo>
                  <a:pt x="1318205" y="3154450"/>
                </a:lnTo>
                <a:cubicBezTo>
                  <a:pt x="1531531" y="2503259"/>
                  <a:pt x="1765419" y="2324696"/>
                  <a:pt x="2221606" y="1999551"/>
                </a:cubicBezTo>
                <a:cubicBezTo>
                  <a:pt x="1369032" y="1616387"/>
                  <a:pt x="1025337" y="1447905"/>
                  <a:pt x="21688" y="786442"/>
                </a:cubicBezTo>
                <a:cubicBezTo>
                  <a:pt x="14534" y="524743"/>
                  <a:pt x="14718" y="351758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699">
              <a:solidFill>
                <a:schemeClr val="tx1"/>
              </a:solidFill>
            </a:endParaRPr>
          </a:p>
        </p:txBody>
      </p:sp>
      <p:sp>
        <p:nvSpPr>
          <p:cNvPr id="6" name="Chevron 2">
            <a:extLst>
              <a:ext uri="{FF2B5EF4-FFF2-40B4-BE49-F238E27FC236}">
                <a16:creationId xmlns="" xmlns:a16="http://schemas.microsoft.com/office/drawing/2014/main" id="{BA48C3D8-0F84-4B78-9CC4-75804EF5D2C4}"/>
              </a:ext>
            </a:extLst>
          </p:cNvPr>
          <p:cNvSpPr/>
          <p:nvPr/>
        </p:nvSpPr>
        <p:spPr>
          <a:xfrm rot="5400000">
            <a:off x="192269" y="3970479"/>
            <a:ext cx="348876" cy="344472"/>
          </a:xfrm>
          <a:custGeom>
            <a:avLst/>
            <a:gdLst/>
            <a:ahLst/>
            <a:cxnLst/>
            <a:rect l="l" t="t" r="r" b="b"/>
            <a:pathLst>
              <a:path w="3830741" h="3782395">
                <a:moveTo>
                  <a:pt x="272737" y="3782395"/>
                </a:moveTo>
                <a:lnTo>
                  <a:pt x="272737" y="1129329"/>
                </a:lnTo>
                <a:cubicBezTo>
                  <a:pt x="368718" y="1192933"/>
                  <a:pt x="457831" y="1251924"/>
                  <a:pt x="541946" y="1307175"/>
                </a:cubicBezTo>
                <a:lnTo>
                  <a:pt x="541946" y="3513186"/>
                </a:lnTo>
                <a:lnTo>
                  <a:pt x="3561532" y="3513186"/>
                </a:lnTo>
                <a:lnTo>
                  <a:pt x="3561532" y="1985872"/>
                </a:lnTo>
                <a:lnTo>
                  <a:pt x="3590324" y="1967561"/>
                </a:lnTo>
                <a:cubicBezTo>
                  <a:pt x="3580733" y="1962993"/>
                  <a:pt x="3571122" y="1958413"/>
                  <a:pt x="3561532" y="1953733"/>
                </a:cubicBezTo>
                <a:lnTo>
                  <a:pt x="3561532" y="522839"/>
                </a:lnTo>
                <a:lnTo>
                  <a:pt x="881682" y="522839"/>
                </a:lnTo>
                <a:cubicBezTo>
                  <a:pt x="739027" y="434224"/>
                  <a:pt x="600115" y="344664"/>
                  <a:pt x="466828" y="253630"/>
                </a:cubicBezTo>
                <a:lnTo>
                  <a:pt x="3830741" y="253630"/>
                </a:lnTo>
                <a:lnTo>
                  <a:pt x="3830741" y="3782395"/>
                </a:lnTo>
                <a:close/>
                <a:moveTo>
                  <a:pt x="0" y="0"/>
                </a:moveTo>
                <a:cubicBezTo>
                  <a:pt x="678168" y="716943"/>
                  <a:pt x="2221880" y="1454406"/>
                  <a:pt x="3416058" y="1983649"/>
                </a:cubicBezTo>
                <a:cubicBezTo>
                  <a:pt x="2906515" y="2315100"/>
                  <a:pt x="1976707" y="2643252"/>
                  <a:pt x="1914290" y="3355250"/>
                </a:cubicBezTo>
                <a:lnTo>
                  <a:pt x="1318205" y="3154450"/>
                </a:lnTo>
                <a:cubicBezTo>
                  <a:pt x="1531531" y="2503259"/>
                  <a:pt x="1765419" y="2324696"/>
                  <a:pt x="2221606" y="1999551"/>
                </a:cubicBezTo>
                <a:cubicBezTo>
                  <a:pt x="1369032" y="1616387"/>
                  <a:pt x="1025337" y="1447905"/>
                  <a:pt x="21688" y="786442"/>
                </a:cubicBezTo>
                <a:cubicBezTo>
                  <a:pt x="14534" y="524743"/>
                  <a:pt x="14718" y="351758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699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757AA62A-F69F-4E1A-9804-52030A8485FD}"/>
              </a:ext>
            </a:extLst>
          </p:cNvPr>
          <p:cNvSpPr txBox="1"/>
          <p:nvPr/>
        </p:nvSpPr>
        <p:spPr>
          <a:xfrm>
            <a:off x="765820" y="2193996"/>
            <a:ext cx="5445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ko-KR" dirty="0">
                <a:solidFill>
                  <a:schemeClr val="bg1"/>
                </a:solidFill>
              </a:rPr>
              <a:t>Перечень мер по снижению или контролю рисков</a:t>
            </a:r>
            <a:r>
              <a:rPr lang="en-US" altLang="ko-KR" dirty="0">
                <a:solidFill>
                  <a:schemeClr val="bg1"/>
                </a:solidFill>
              </a:rPr>
              <a:t>.</a:t>
            </a:r>
            <a:endParaRPr lang="ko-KR" altLang="en-US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F9810D50-7328-4AFA-98A1-15B18DC99F0D}"/>
              </a:ext>
            </a:extLst>
          </p:cNvPr>
          <p:cNvSpPr txBox="1"/>
          <p:nvPr/>
        </p:nvSpPr>
        <p:spPr>
          <a:xfrm>
            <a:off x="765820" y="2792173"/>
            <a:ext cx="5832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ko-KR" dirty="0">
                <a:solidFill>
                  <a:schemeClr val="bg1"/>
                </a:solidFill>
              </a:rPr>
              <a:t>Указание ответственного за каждое мероприятие</a:t>
            </a:r>
            <a:r>
              <a:rPr lang="en-US" altLang="ko-KR" dirty="0">
                <a:solidFill>
                  <a:schemeClr val="bg1"/>
                </a:solidFill>
              </a:rPr>
              <a:t>.</a:t>
            </a:r>
            <a:endParaRPr lang="ko-KR" altLang="en-US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29B63C8F-4227-403D-AC46-69FBC5C00CD7}"/>
              </a:ext>
            </a:extLst>
          </p:cNvPr>
          <p:cNvSpPr txBox="1"/>
          <p:nvPr/>
        </p:nvSpPr>
        <p:spPr>
          <a:xfrm>
            <a:off x="765820" y="3246598"/>
            <a:ext cx="5832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ko-KR" dirty="0">
                <a:solidFill>
                  <a:schemeClr val="bg1"/>
                </a:solidFill>
              </a:rPr>
              <a:t>Указание сроков реализации мероприятий</a:t>
            </a:r>
            <a:endParaRPr lang="ko-KR" altLang="en-US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B0051021-E586-421B-A3CD-92F0E5DD7C70}"/>
              </a:ext>
            </a:extLst>
          </p:cNvPr>
          <p:cNvSpPr txBox="1"/>
          <p:nvPr/>
        </p:nvSpPr>
        <p:spPr>
          <a:xfrm>
            <a:off x="765820" y="3844775"/>
            <a:ext cx="59766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ko-KR" dirty="0">
                <a:solidFill>
                  <a:schemeClr val="bg1"/>
                </a:solidFill>
              </a:rPr>
              <a:t>Указание объемов и сроков финансирования мероприятий (если требуется)</a:t>
            </a:r>
            <a:r>
              <a:rPr lang="en-US" altLang="ko-KR" dirty="0">
                <a:solidFill>
                  <a:schemeClr val="bg1"/>
                </a:solidFill>
              </a:rPr>
              <a:t>.</a:t>
            </a:r>
            <a:endParaRPr lang="ko-KR" altLang="en-US" dirty="0">
              <a:solidFill>
                <a:schemeClr val="bg1"/>
              </a:solidFill>
              <a:cs typeface="Arial" pitchFamily="34" charset="0"/>
            </a:endParaRPr>
          </a:p>
        </p:txBody>
      </p:sp>
      <p:pic>
        <p:nvPicPr>
          <p:cNvPr id="48" name="Рисунок 47" descr="14.06.png"/>
          <p:cNvPicPr>
            <a:picLocks noGrp="1" noChangeAspect="1"/>
          </p:cNvPicPr>
          <p:nvPr>
            <p:ph type="pic" idx="15"/>
          </p:nvPr>
        </p:nvPicPr>
        <p:blipFill>
          <a:blip r:embed="rId2" cstate="print"/>
          <a:srcRect t="9555" b="9555"/>
          <a:stretch>
            <a:fillRect/>
          </a:stretch>
        </p:blipFill>
        <p:spPr/>
      </p:pic>
    </p:spTree>
    <p:extLst>
      <p:ext uri="{BB962C8B-B14F-4D97-AF65-F5344CB8AC3E}">
        <p14:creationId xmlns="" xmlns:p14="http://schemas.microsoft.com/office/powerpoint/2010/main" val="18986215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transformingadhd.com/wp-content/uploads/Depositphotos_8241026_l-2015-1080x1080.jpg">
            <a:extLst>
              <a:ext uri="{FF2B5EF4-FFF2-40B4-BE49-F238E27FC236}">
                <a16:creationId xmlns="" xmlns:a16="http://schemas.microsoft.com/office/drawing/2014/main" id="{BD6B897A-EBF9-4B3F-B6EF-B6418054AF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83C691AE-5A18-4CFE-A9A0-5B843F0D8A7E}"/>
              </a:ext>
            </a:extLst>
          </p:cNvPr>
          <p:cNvSpPr txBox="1"/>
          <p:nvPr/>
        </p:nvSpPr>
        <p:spPr>
          <a:xfrm>
            <a:off x="7102524" y="2420888"/>
            <a:ext cx="4900409" cy="2308324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dirty="0">
                <a:solidFill>
                  <a:srgbClr val="002060"/>
                </a:solidFill>
                <a:latin typeface="+mj-lt"/>
                <a:cs typeface="Arial" pitchFamily="34" charset="0"/>
              </a:rPr>
              <a:t>Риск – это сочетание вероятности причинения ущерба и его тяжести</a:t>
            </a:r>
          </a:p>
        </p:txBody>
      </p:sp>
    </p:spTree>
    <p:extLst>
      <p:ext uri="{BB962C8B-B14F-4D97-AF65-F5344CB8AC3E}">
        <p14:creationId xmlns="" xmlns:p14="http://schemas.microsoft.com/office/powerpoint/2010/main" val="5420020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storage.inovaco.ru/media/cache/8d/97/2e/0b/70/ff/8d972e0b70ffd8bd8b7cf04441a20d7f.jpg">
            <a:extLst>
              <a:ext uri="{FF2B5EF4-FFF2-40B4-BE49-F238E27FC236}">
                <a16:creationId xmlns="" xmlns:a16="http://schemas.microsoft.com/office/drawing/2014/main" id="{B56DBE04-E12E-4AC8-8AC8-E43D8C5159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9866" y="-20184"/>
            <a:ext cx="4385287" cy="43852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2454321F-4F3E-43BA-9289-E213456EABDD}"/>
              </a:ext>
            </a:extLst>
          </p:cNvPr>
          <p:cNvSpPr/>
          <p:nvPr/>
        </p:nvSpPr>
        <p:spPr>
          <a:xfrm>
            <a:off x="0" y="1324937"/>
            <a:ext cx="837843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ВАЖНО!!!</a:t>
            </a:r>
          </a:p>
          <a:p>
            <a:pPr algn="ctr"/>
            <a:endParaRPr lang="ru-RU" sz="3200" b="1" dirty="0">
              <a:solidFill>
                <a:srgbClr val="002060"/>
              </a:solidFill>
            </a:endParaRPr>
          </a:p>
          <a:p>
            <a:pPr algn="ctr"/>
            <a:r>
              <a:rPr lang="ru-RU" sz="3200" b="1" dirty="0">
                <a:solidFill>
                  <a:srgbClr val="002060"/>
                </a:solidFill>
              </a:rPr>
              <a:t>При проведении расследования необходимо запросить план (перечень) мер по управлению рисками и установить, какие меры были запланированы работодателем в отношении риска от опасности, послужившей причиной несчастного случая!</a:t>
            </a:r>
          </a:p>
          <a:p>
            <a:pPr algn="ctr"/>
            <a:endParaRPr lang="ru-RU" sz="3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948397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pravaauto.ru/images/_2.jpg">
            <a:extLst>
              <a:ext uri="{FF2B5EF4-FFF2-40B4-BE49-F238E27FC236}">
                <a16:creationId xmlns="" xmlns:a16="http://schemas.microsoft.com/office/drawing/2014/main" id="{16BA3820-8852-47C1-995A-3957A2741C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30" y="0"/>
            <a:ext cx="4052888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2454321F-4F3E-43BA-9289-E213456EABDD}"/>
              </a:ext>
            </a:extLst>
          </p:cNvPr>
          <p:cNvSpPr/>
          <p:nvPr/>
        </p:nvSpPr>
        <p:spPr>
          <a:xfrm>
            <a:off x="3214092" y="332656"/>
            <a:ext cx="8634923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ВАЖНО!!!</a:t>
            </a:r>
          </a:p>
          <a:p>
            <a:pPr algn="ctr"/>
            <a:r>
              <a:rPr lang="ru-RU" sz="3200" b="1" dirty="0">
                <a:solidFill>
                  <a:srgbClr val="002060"/>
                </a:solidFill>
              </a:rPr>
              <a:t>Не все риски могут быть снижены!!!</a:t>
            </a:r>
          </a:p>
          <a:p>
            <a:pPr algn="ctr"/>
            <a:r>
              <a:rPr lang="ru-RU" sz="3200" b="1" dirty="0">
                <a:solidFill>
                  <a:srgbClr val="002060"/>
                </a:solidFill>
              </a:rPr>
              <a:t>Не все опасности можно контролировать!!! </a:t>
            </a:r>
          </a:p>
          <a:p>
            <a:pPr algn="ctr"/>
            <a:r>
              <a:rPr lang="ru-RU" sz="3200" b="1" dirty="0">
                <a:solidFill>
                  <a:srgbClr val="002060"/>
                </a:solidFill>
              </a:rPr>
              <a:t>Примеры: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ru-RU" sz="2800" b="1" dirty="0">
                <a:solidFill>
                  <a:srgbClr val="002060"/>
                </a:solidFill>
              </a:rPr>
              <a:t>Опасность насилия от третьих лиц (фельдшеры скорой помощи, почтальоны, социальные работники)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ru-RU" sz="2800" b="1" dirty="0">
                <a:solidFill>
                  <a:srgbClr val="002060"/>
                </a:solidFill>
              </a:rPr>
              <a:t>Опасность попасть в дорожно-транспортное происшествие (например, водители или те же фельдшеры скорой помощи при нахождении в машине)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ru-RU" sz="2800" b="1" dirty="0">
                <a:solidFill>
                  <a:srgbClr val="002060"/>
                </a:solidFill>
              </a:rPr>
              <a:t>Выполнение работ повышенной опасности (например, работы на высоте, спасательные работы)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81259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korzunovo7.murm.eduru.ru/media/2019/03/15/1259550499/lori-0004849711-bigwww.jpg">
            <a:extLst>
              <a:ext uri="{FF2B5EF4-FFF2-40B4-BE49-F238E27FC236}">
                <a16:creationId xmlns="" xmlns:a16="http://schemas.microsoft.com/office/drawing/2014/main" id="{74AAB8A4-DE8A-49D1-A88E-A0AA5DAF6A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139" y="3429000"/>
            <a:ext cx="5004037" cy="37530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2454321F-4F3E-43BA-9289-E213456EABDD}"/>
              </a:ext>
            </a:extLst>
          </p:cNvPr>
          <p:cNvSpPr/>
          <p:nvPr/>
        </p:nvSpPr>
        <p:spPr>
          <a:xfrm>
            <a:off x="117748" y="188640"/>
            <a:ext cx="1202533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ВАЖНО!!!</a:t>
            </a:r>
          </a:p>
          <a:p>
            <a:pPr algn="ctr"/>
            <a:r>
              <a:rPr lang="ru-RU" sz="3200" b="1" dirty="0">
                <a:solidFill>
                  <a:srgbClr val="002060"/>
                </a:solidFill>
              </a:rPr>
              <a:t>В таких случаях работодатель должен разрабатывать меры контроля (проведение инструктажей и обучения, проверка качества средств индивидуальной защиты и т.п.) </a:t>
            </a:r>
          </a:p>
          <a:p>
            <a:pPr algn="ctr"/>
            <a:r>
              <a:rPr lang="ru-RU" sz="3200" b="1" dirty="0">
                <a:solidFill>
                  <a:srgbClr val="002060"/>
                </a:solidFill>
              </a:rPr>
              <a:t>Управлению подлежат все оцененные риски от идентифицированных опасностей, а не только риски высокого и среднего уровня!</a:t>
            </a:r>
          </a:p>
          <a:p>
            <a:pPr algn="ctr"/>
            <a:endParaRPr lang="ru-RU" sz="3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178389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>
            <a:extLst>
              <a:ext uri="{FF2B5EF4-FFF2-40B4-BE49-F238E27FC236}">
                <a16:creationId xmlns="" xmlns:a16="http://schemas.microsoft.com/office/drawing/2014/main" id="{F3E3D55C-7BCA-4E80-88A8-A4F7F63E1A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852" y="20779"/>
            <a:ext cx="1065718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r>
              <a:rPr kumimoji="0" lang="ru-RU" altLang="ru-RU" sz="20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Таблица 1 – Критерии определения тяжести ущерба (ТУ) и весового коэффициента ТУ</a:t>
            </a:r>
            <a:endParaRPr kumimoji="0" lang="ru-RU" altLang="ru-RU" sz="20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+mj-lt"/>
            </a:endParaRP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="" xmlns:a16="http://schemas.microsoft.com/office/drawing/2014/main" id="{ABD8346C-54D6-480F-AC98-89DF7FC462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26184423"/>
              </p:ext>
            </p:extLst>
          </p:nvPr>
        </p:nvGraphicFramePr>
        <p:xfrm>
          <a:off x="-19652" y="426958"/>
          <a:ext cx="12188825" cy="6497727"/>
        </p:xfrm>
        <a:graphic>
          <a:graphicData uri="http://schemas.openxmlformats.org/drawingml/2006/table">
            <a:tbl>
              <a:tblPr/>
              <a:tblGrid>
                <a:gridCol w="7750596">
                  <a:extLst>
                    <a:ext uri="{9D8B030D-6E8A-4147-A177-3AD203B41FA5}">
                      <a16:colId xmlns="" xmlns:a16="http://schemas.microsoft.com/office/drawing/2014/main" val="3531279294"/>
                    </a:ext>
                  </a:extLst>
                </a:gridCol>
                <a:gridCol w="3096344">
                  <a:extLst>
                    <a:ext uri="{9D8B030D-6E8A-4147-A177-3AD203B41FA5}">
                      <a16:colId xmlns="" xmlns:a16="http://schemas.microsoft.com/office/drawing/2014/main" val="11937702"/>
                    </a:ext>
                  </a:extLst>
                </a:gridCol>
                <a:gridCol w="1341885">
                  <a:extLst>
                    <a:ext uri="{9D8B030D-6E8A-4147-A177-3AD203B41FA5}">
                      <a16:colId xmlns="" xmlns:a16="http://schemas.microsoft.com/office/drawing/2014/main" val="1689950117"/>
                    </a:ext>
                  </a:extLst>
                </a:gridCol>
              </a:tblGrid>
              <a:tr h="500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500" b="1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Вербальное описание последствий в случае реального возникновения опасности (опасного действия, ситуации)</a:t>
                      </a:r>
                    </a:p>
                  </a:txBody>
                  <a:tcPr marL="43151" marR="431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5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Тяжесть ущерба (ТУ)</a:t>
                      </a:r>
                    </a:p>
                  </a:txBody>
                  <a:tcPr marL="43151" marR="431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5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Весовой коэффициент ТУ</a:t>
                      </a:r>
                    </a:p>
                  </a:txBody>
                  <a:tcPr marL="43151" marR="431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500228927"/>
                  </a:ext>
                </a:extLst>
              </a:tr>
              <a:tr h="110993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500" b="1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Пострадавшему не требуется оказание медицинской помощи.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500" b="1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Травма, требующая оказания простых мер первой помощи (легкие ушибы, синяки и т.п.).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500" b="1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Неблагоприятные изменения в организме работника, </a:t>
                      </a:r>
                      <a:r>
                        <a:rPr lang="ru-RU" sz="1500" b="1" dirty="0" err="1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восстанавливающиеся</a:t>
                      </a:r>
                      <a:r>
                        <a:rPr lang="ru-RU" sz="1500" b="1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к началу следующей смены</a:t>
                      </a:r>
                    </a:p>
                  </a:txBody>
                  <a:tcPr marL="43151" marR="431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620" marR="8890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609600" algn="l"/>
                          <a:tab pos="6210935" algn="r"/>
                        </a:tabLst>
                      </a:pPr>
                      <a:r>
                        <a:rPr lang="ru-RU" sz="15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Незначительный ущерб (микротравма, дискомфорт работника на рабочем месте)</a:t>
                      </a:r>
                    </a:p>
                  </a:txBody>
                  <a:tcPr marL="43151" marR="431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52400" marR="88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609600" algn="l"/>
                          <a:tab pos="6210935" algn="r"/>
                        </a:tabLst>
                      </a:pPr>
                      <a:r>
                        <a:rPr lang="ru-RU" sz="1500" b="1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3151" marR="431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117305169"/>
                  </a:ext>
                </a:extLst>
              </a:tr>
              <a:tr h="10336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5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Травма с необходимостью обращения за медицинской помощью с потерей трудоспособности не более 3 дней.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5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Незначительное воздействие на организм работника, организм восстанавливается не более чем через 3 дня</a:t>
                      </a:r>
                    </a:p>
                  </a:txBody>
                  <a:tcPr marL="43151" marR="431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620" marR="8890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609600" algn="l"/>
                          <a:tab pos="6210935" algn="r"/>
                        </a:tabLst>
                      </a:pPr>
                      <a:r>
                        <a:rPr lang="ru-RU" sz="15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Малый ущерб (воздействие на состояние здоровья работника незначительно)</a:t>
                      </a:r>
                    </a:p>
                  </a:txBody>
                  <a:tcPr marL="43151" marR="431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52400" marR="88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609600" algn="l"/>
                          <a:tab pos="6210935" algn="r"/>
                        </a:tabLst>
                      </a:pPr>
                      <a:r>
                        <a:rPr lang="ru-RU" sz="15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43151" marR="431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789298650"/>
                  </a:ext>
                </a:extLst>
              </a:tr>
              <a:tr h="10336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ru-RU" sz="15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Пострадавшего работника доставляют в организацию здравоохранения или требуется ее посещение с потерей трудоспособности до 30 дней.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ru-RU" sz="15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Проявляются начальные признаки профессионального(ых) заболевания(й) после 15 лет работы и более</a:t>
                      </a:r>
                    </a:p>
                  </a:txBody>
                  <a:tcPr marL="43151" marR="431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620" marR="88900" algn="just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5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Средний ущерб (неблагоприятное воздействие на состояние здоровья работника)</a:t>
                      </a:r>
                    </a:p>
                  </a:txBody>
                  <a:tcPr marL="43151" marR="431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indent="-2159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5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43151" marR="431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93159930"/>
                  </a:ext>
                </a:extLst>
              </a:tr>
              <a:tr h="86763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5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Длительное расстройство здоровья работника с временной потерей трудоспособности с 30 до 60 дней.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5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Требуется лечение в стационаре организации здравоохранения</a:t>
                      </a:r>
                    </a:p>
                  </a:txBody>
                  <a:tcPr marL="43151" marR="431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620" marR="8890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609600" algn="l"/>
                          <a:tab pos="6210935" algn="r"/>
                        </a:tabLst>
                      </a:pPr>
                      <a:r>
                        <a:rPr lang="ru-RU" sz="15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Большой ущерб (значительная утрата трудоспособности)</a:t>
                      </a:r>
                    </a:p>
                  </a:txBody>
                  <a:tcPr marL="43151" marR="431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52400" marR="8890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609600" algn="l"/>
                          <a:tab pos="6210935" algn="r"/>
                        </a:tabLst>
                      </a:pPr>
                      <a:r>
                        <a:rPr lang="ru-RU" sz="15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43151" marR="431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88917115"/>
                  </a:ext>
                </a:extLst>
              </a:tr>
              <a:tr h="148354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ru-RU" sz="1500" b="1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Травма, повлекшая смерть работника (работников).</a:t>
                      </a:r>
                      <a:br>
                        <a:rPr lang="ru-RU" sz="1500" b="1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ru-RU" sz="1500" b="1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Травма, заболевание с потерей трудоспособности, приведшая к постоянной инвалидности или профессиональному заболеванию.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ru-RU" sz="1500" b="1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Стойкая утрата трудоспособности</a:t>
                      </a:r>
                    </a:p>
                  </a:txBody>
                  <a:tcPr marL="43151" marR="431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620" marR="88900" algn="just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5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большой ущерб (смертельный случай, хроническое заболевание, опасность развития острых поражений)</a:t>
                      </a:r>
                    </a:p>
                  </a:txBody>
                  <a:tcPr marL="43151" marR="431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500" b="1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43151" marR="431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927027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8133352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>
            <a:extLst>
              <a:ext uri="{FF2B5EF4-FFF2-40B4-BE49-F238E27FC236}">
                <a16:creationId xmlns="" xmlns:a16="http://schemas.microsoft.com/office/drawing/2014/main" id="{3E6F14E0-47F9-4E47-BD90-24164B6A5E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852" y="20779"/>
            <a:ext cx="1065718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sz="2000" b="1" dirty="0">
                <a:solidFill>
                  <a:srgbClr val="002060"/>
                </a:solidFill>
                <a:latin typeface="+mj-lt"/>
              </a:rPr>
              <a:t>Таблица 2 – Критерии вероятности возникновения  (ВВ) и весового коэффициента ВВ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="" xmlns:a16="http://schemas.microsoft.com/office/drawing/2014/main" id="{ED407A44-A3AF-4671-90AB-401BCC7382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96108939"/>
              </p:ext>
            </p:extLst>
          </p:nvPr>
        </p:nvGraphicFramePr>
        <p:xfrm>
          <a:off x="1" y="476672"/>
          <a:ext cx="12188824" cy="6395343"/>
        </p:xfrm>
        <a:graphic>
          <a:graphicData uri="http://schemas.openxmlformats.org/drawingml/2006/table">
            <a:tbl>
              <a:tblPr/>
              <a:tblGrid>
                <a:gridCol w="8254651">
                  <a:extLst>
                    <a:ext uri="{9D8B030D-6E8A-4147-A177-3AD203B41FA5}">
                      <a16:colId xmlns="" xmlns:a16="http://schemas.microsoft.com/office/drawing/2014/main" val="2143691479"/>
                    </a:ext>
                  </a:extLst>
                </a:gridCol>
                <a:gridCol w="2448272">
                  <a:extLst>
                    <a:ext uri="{9D8B030D-6E8A-4147-A177-3AD203B41FA5}">
                      <a16:colId xmlns="" xmlns:a16="http://schemas.microsoft.com/office/drawing/2014/main" val="3899866540"/>
                    </a:ext>
                  </a:extLst>
                </a:gridCol>
                <a:gridCol w="1485901">
                  <a:extLst>
                    <a:ext uri="{9D8B030D-6E8A-4147-A177-3AD203B41FA5}">
                      <a16:colId xmlns="" xmlns:a16="http://schemas.microsoft.com/office/drawing/2014/main" val="837854870"/>
                    </a:ext>
                  </a:extLst>
                </a:gridCol>
              </a:tblGrid>
              <a:tr h="8452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60020" algn="l"/>
                        </a:tabLs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Вербальное описание вероятности (частоты) возникновения опасности (опасного действия, ситуации)</a:t>
                      </a:r>
                    </a:p>
                  </a:txBody>
                  <a:tcPr marL="48276" marR="482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60020" algn="l"/>
                        </a:tabLs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Вероятность (частота) возникновения (ВВ)</a:t>
                      </a:r>
                    </a:p>
                  </a:txBody>
                  <a:tcPr marL="48276" marR="482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Весовой коэффициент ВВ</a:t>
                      </a:r>
                    </a:p>
                  </a:txBody>
                  <a:tcPr marL="48276" marR="482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35943166"/>
                  </a:ext>
                </a:extLst>
              </a:tr>
              <a:tr h="1514030">
                <a:tc>
                  <a:txBody>
                    <a:bodyPr/>
                    <a:lstStyle/>
                    <a:p>
                      <a:pPr marR="21590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Опасность или ее проявление, которые могут вызвать определенный ущерб, не должны возникнуть за все время профессиональной деятельности работника.</a:t>
                      </a:r>
                    </a:p>
                    <a:p>
                      <a:pPr marR="21590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Получение травмы, вредного воздействия на организм работника при реализации опасного события практически исключено</a:t>
                      </a:r>
                    </a:p>
                  </a:txBody>
                  <a:tcPr marL="48276" marR="4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низкая (практически невозможно)</a:t>
                      </a:r>
                    </a:p>
                  </a:txBody>
                  <a:tcPr marL="48276" marR="482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52400" marR="88900" indent="0"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609600" algn="l"/>
                          <a:tab pos="6210935" algn="r"/>
                        </a:tabLs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8276" marR="482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779204471"/>
                  </a:ext>
                </a:extLst>
              </a:tr>
              <a:tr h="84525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Сложно представить опасное событие, однако может произойти. Для реализации опасного события необходимы многочисленные поломки (отказы) оборудования, ошибки персонала</a:t>
                      </a:r>
                    </a:p>
                  </a:txBody>
                  <a:tcPr marL="48276" marR="482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Низкая</a:t>
                      </a:r>
                    </a:p>
                  </a:txBody>
                  <a:tcPr marL="48276" marR="482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52400" marR="88900" indent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609600" algn="l"/>
                          <a:tab pos="6210935" algn="r"/>
                        </a:tabLs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48276" marR="482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37025363"/>
                  </a:ext>
                </a:extLst>
              </a:tr>
              <a:tr h="124547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Опасность или ее проявления, которые могут вызвать определенный ущерб, возникают лишь в определенные периоды профессиональной деятельности работника.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Опасное событие иногда может произойти, не характерно, но может произойти</a:t>
                      </a:r>
                    </a:p>
                  </a:txBody>
                  <a:tcPr marL="48276" marR="4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Средняя</a:t>
                      </a:r>
                    </a:p>
                  </a:txBody>
                  <a:tcPr marL="48276" marR="482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52400" marR="88900" indent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609600" algn="l"/>
                          <a:tab pos="6210935" algn="r"/>
                        </a:tabLs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48276" marR="482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858942057"/>
                  </a:ext>
                </a:extLst>
              </a:tr>
              <a:tr h="12138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Опасность или ее проявления, которые могут вызвать определенный ущерб, возникают постоянно в течение всей профессиональной деятельности работника.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Опасное событие происходит достаточно регулярно, высокая степень возможности реализации опасного события</a:t>
                      </a:r>
                    </a:p>
                  </a:txBody>
                  <a:tcPr marL="48276" marR="48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48276" marR="482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52400" marR="88900" indent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609600" algn="l"/>
                          <a:tab pos="6210935" algn="r"/>
                        </a:tabLs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48276" marR="482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73491226"/>
                  </a:ext>
                </a:extLst>
              </a:tr>
              <a:tr h="717505">
                <a:tc>
                  <a:txBody>
                    <a:bodyPr/>
                    <a:lstStyle/>
                    <a:p>
                      <a:pPr indent="453390" algn="just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Опасное событие, скорее всего, произойдет.</a:t>
                      </a:r>
                    </a:p>
                    <a:p>
                      <a:pPr indent="453390" algn="just">
                        <a:lnSpc>
                          <a:spcPct val="150000"/>
                        </a:lnSpc>
                        <a:spcAft>
                          <a:spcPts val="30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Событие происходит очень часто</a:t>
                      </a:r>
                    </a:p>
                  </a:txBody>
                  <a:tcPr marL="48276" marR="482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 высокая</a:t>
                      </a:r>
                    </a:p>
                  </a:txBody>
                  <a:tcPr marL="48276" marR="482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52400" marR="88900" indent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609600" algn="l"/>
                          <a:tab pos="6210935" algn="r"/>
                        </a:tabLst>
                      </a:pPr>
                      <a:r>
                        <a:rPr lang="ru-RU" sz="1600" b="1" kern="1200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48276" marR="482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902829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2507315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>
            <a:extLst>
              <a:ext uri="{FF2B5EF4-FFF2-40B4-BE49-F238E27FC236}">
                <a16:creationId xmlns="" xmlns:a16="http://schemas.microsoft.com/office/drawing/2014/main" id="{DF1AFE66-6478-4FA1-B7EB-6C95D3678D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83677549"/>
              </p:ext>
            </p:extLst>
          </p:nvPr>
        </p:nvGraphicFramePr>
        <p:xfrm>
          <a:off x="30405" y="620688"/>
          <a:ext cx="12188823" cy="6349963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4150195">
                  <a:extLst>
                    <a:ext uri="{9D8B030D-6E8A-4147-A177-3AD203B41FA5}">
                      <a16:colId xmlns="" xmlns:a16="http://schemas.microsoft.com/office/drawing/2014/main" val="2328889843"/>
                    </a:ext>
                  </a:extLst>
                </a:gridCol>
                <a:gridCol w="1368152">
                  <a:extLst>
                    <a:ext uri="{9D8B030D-6E8A-4147-A177-3AD203B41FA5}">
                      <a16:colId xmlns="" xmlns:a16="http://schemas.microsoft.com/office/drawing/2014/main" val="1325089631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1076320877"/>
                    </a:ext>
                  </a:extLst>
                </a:gridCol>
                <a:gridCol w="1101314">
                  <a:extLst>
                    <a:ext uri="{9D8B030D-6E8A-4147-A177-3AD203B41FA5}">
                      <a16:colId xmlns="" xmlns:a16="http://schemas.microsoft.com/office/drawing/2014/main" val="1165947612"/>
                    </a:ext>
                  </a:extLst>
                </a:gridCol>
                <a:gridCol w="1162786">
                  <a:extLst>
                    <a:ext uri="{9D8B030D-6E8A-4147-A177-3AD203B41FA5}">
                      <a16:colId xmlns="" xmlns:a16="http://schemas.microsoft.com/office/drawing/2014/main" val="3373673770"/>
                    </a:ext>
                  </a:extLst>
                </a:gridCol>
                <a:gridCol w="1447104">
                  <a:extLst>
                    <a:ext uri="{9D8B030D-6E8A-4147-A177-3AD203B41FA5}">
                      <a16:colId xmlns="" xmlns:a16="http://schemas.microsoft.com/office/drawing/2014/main" val="2483378724"/>
                    </a:ext>
                  </a:extLst>
                </a:gridCol>
                <a:gridCol w="1447104">
                  <a:extLst>
                    <a:ext uri="{9D8B030D-6E8A-4147-A177-3AD203B41FA5}">
                      <a16:colId xmlns="" xmlns:a16="http://schemas.microsoft.com/office/drawing/2014/main" val="2997963078"/>
                    </a:ext>
                  </a:extLst>
                </a:gridCol>
              </a:tblGrid>
              <a:tr h="677638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Тяжесть ущерба</a:t>
                      </a:r>
                    </a:p>
                  </a:txBody>
                  <a:tcPr marL="48690" marR="48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Значение весового коэффициента в баллах</a:t>
                      </a:r>
                    </a:p>
                  </a:txBody>
                  <a:tcPr marL="48690" marR="48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Вероятность (частота) возникновения опасности</a:t>
                      </a:r>
                      <a:br>
                        <a:rPr lang="ru-RU" sz="16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(опасного действия, ситуации)</a:t>
                      </a:r>
                    </a:p>
                  </a:txBody>
                  <a:tcPr marL="48690" marR="48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158677594"/>
                  </a:ext>
                </a:extLst>
              </a:tr>
              <a:tr h="10385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низкая (практически невозможно)</a:t>
                      </a:r>
                    </a:p>
                  </a:txBody>
                  <a:tcPr marL="48690" marR="48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Низкая</a:t>
                      </a:r>
                    </a:p>
                  </a:txBody>
                  <a:tcPr marL="48690" marR="48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Средняя</a:t>
                      </a:r>
                    </a:p>
                  </a:txBody>
                  <a:tcPr marL="48690" marR="48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48690" marR="48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высокая</a:t>
                      </a:r>
                    </a:p>
                  </a:txBody>
                  <a:tcPr marL="48690" marR="48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140149353"/>
                  </a:ext>
                </a:extLst>
              </a:tr>
              <a:tr h="6356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Незначительный ущерб (микротравма, дискомфорт работника на рабочем месте)</a:t>
                      </a:r>
                    </a:p>
                  </a:txBody>
                  <a:tcPr marL="48690" marR="48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8690" marR="48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8690" marR="486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48690" marR="48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48690" marR="48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48690" marR="48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48690" marR="48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849098767"/>
                  </a:ext>
                </a:extLst>
              </a:tr>
              <a:tr h="9235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Малый ущерб (воздействие на состояние здоровья работника незначительно)</a:t>
                      </a:r>
                    </a:p>
                  </a:txBody>
                  <a:tcPr marL="48690" marR="48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48690" marR="48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48690" marR="486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48690" marR="48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48690" marR="48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48690" marR="48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L="48690" marR="48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69832001"/>
                  </a:ext>
                </a:extLst>
              </a:tr>
              <a:tr h="105881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Средний ущерб (неблагоприятное воздействие на состояние здоровья работника)</a:t>
                      </a:r>
                    </a:p>
                  </a:txBody>
                  <a:tcPr marL="48690" marR="48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48690" marR="48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48690" marR="486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48690" marR="48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48690" marR="48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48690" marR="48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 marL="48690" marR="48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21648662"/>
                  </a:ext>
                </a:extLst>
              </a:tr>
              <a:tr h="62984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Большой ущерб (значительная утрата трудоспособности)</a:t>
                      </a:r>
                    </a:p>
                  </a:txBody>
                  <a:tcPr marL="48690" marR="48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48690" marR="48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48690" marR="486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48690" marR="48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48690" marR="48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 marL="48690" marR="48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91</a:t>
                      </a:r>
                    </a:p>
                  </a:txBody>
                  <a:tcPr marL="48690" marR="48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49258057"/>
                  </a:ext>
                </a:extLst>
              </a:tr>
              <a:tr h="127329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большой ущерб (смертельный случай, хроническое заболевание, опасность развития острых поражений)</a:t>
                      </a:r>
                    </a:p>
                  </a:txBody>
                  <a:tcPr marL="48690" marR="48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48690" marR="48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48690" marR="486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48690" marR="48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48690" marR="48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</a:txBody>
                  <a:tcPr marL="48690" marR="48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105</a:t>
                      </a:r>
                    </a:p>
                  </a:txBody>
                  <a:tcPr marL="48690" marR="48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44014145"/>
                  </a:ext>
                </a:extLst>
              </a:tr>
            </a:tbl>
          </a:graphicData>
        </a:graphic>
      </p:graphicFrame>
      <p:sp>
        <p:nvSpPr>
          <p:cNvPr id="4" name="Rectangle 1">
            <a:extLst>
              <a:ext uri="{FF2B5EF4-FFF2-40B4-BE49-F238E27FC236}">
                <a16:creationId xmlns="" xmlns:a16="http://schemas.microsoft.com/office/drawing/2014/main" id="{6951B026-0A22-45B2-9BAC-789F394051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852" y="20779"/>
            <a:ext cx="1065718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sz="2000" b="1" dirty="0">
                <a:solidFill>
                  <a:srgbClr val="002060"/>
                </a:solidFill>
                <a:latin typeface="+mj-lt"/>
              </a:rPr>
              <a:t>Таблица 3 – Матрица оценки уровня рисков</a:t>
            </a:r>
          </a:p>
        </p:txBody>
      </p:sp>
    </p:spTree>
    <p:extLst>
      <p:ext uri="{BB962C8B-B14F-4D97-AF65-F5344CB8AC3E}">
        <p14:creationId xmlns="" xmlns:p14="http://schemas.microsoft.com/office/powerpoint/2010/main" val="5959179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>
            <a:extLst>
              <a:ext uri="{FF2B5EF4-FFF2-40B4-BE49-F238E27FC236}">
                <a16:creationId xmlns="" xmlns:a16="http://schemas.microsoft.com/office/drawing/2014/main" id="{D5B9ECC8-4FC8-446E-BB23-FEF073331D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852" y="20779"/>
            <a:ext cx="1065718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36838" algn="ctr"/>
                <a:tab pos="527367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sz="2000" b="1" dirty="0">
                <a:solidFill>
                  <a:srgbClr val="002060"/>
                </a:solidFill>
                <a:latin typeface="+mj-lt"/>
              </a:rPr>
              <a:t>Таблица 4 – Классификация рисков по значимости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="" xmlns:a16="http://schemas.microsoft.com/office/drawing/2014/main" id="{3F1C3011-C5F8-4969-8C67-5AB30E0B4E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05727595"/>
              </p:ext>
            </p:extLst>
          </p:nvPr>
        </p:nvGraphicFramePr>
        <p:xfrm>
          <a:off x="0" y="548680"/>
          <a:ext cx="12188825" cy="6309320"/>
        </p:xfrm>
        <a:graphic>
          <a:graphicData uri="http://schemas.openxmlformats.org/drawingml/2006/table">
            <a:tbl>
              <a:tblPr/>
              <a:tblGrid>
                <a:gridCol w="883537">
                  <a:extLst>
                    <a:ext uri="{9D8B030D-6E8A-4147-A177-3AD203B41FA5}">
                      <a16:colId xmlns="" xmlns:a16="http://schemas.microsoft.com/office/drawing/2014/main" val="1814068516"/>
                    </a:ext>
                  </a:extLst>
                </a:gridCol>
                <a:gridCol w="2473655">
                  <a:extLst>
                    <a:ext uri="{9D8B030D-6E8A-4147-A177-3AD203B41FA5}">
                      <a16:colId xmlns="" xmlns:a16="http://schemas.microsoft.com/office/drawing/2014/main" val="3457952897"/>
                    </a:ext>
                  </a:extLst>
                </a:gridCol>
                <a:gridCol w="8831633">
                  <a:extLst>
                    <a:ext uri="{9D8B030D-6E8A-4147-A177-3AD203B41FA5}">
                      <a16:colId xmlns="" xmlns:a16="http://schemas.microsoft.com/office/drawing/2014/main" val="2011261430"/>
                    </a:ext>
                  </a:extLst>
                </a:gridCol>
              </a:tblGrid>
              <a:tr h="852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 п/п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Значимость (категория) риска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Необходимость проведения мероприятий для снижения риска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75907862"/>
                  </a:ext>
                </a:extLst>
              </a:tr>
              <a:tr h="14322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Низкий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Зона наиболее возможного приемлемого низкого уровня риска. 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Риск, отмеченный белым цветом, является удовлетворительным и не требует дополнительных мер управления. Необходимо поддерживать риск на существующем уровне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101262934"/>
                  </a:ext>
                </a:extLst>
              </a:tr>
              <a:tr h="20125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Умеренный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Риск, отмеченный желтым цветом, может быть уменьшен до того уровня, насколько это практически обоснованно путем применения мер защиты, т.е. необходимо планировать мероприятия по снижению и (или) исключению риска и определить сроки выполнения мероприятий. Мероприятия по снижению риска должны быть выполнены в установленные сроки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73399892"/>
                  </a:ext>
                </a:extLst>
              </a:tr>
              <a:tr h="20125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</a:pPr>
                      <a:r>
                        <a:rPr lang="ru-RU" sz="16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Риск являются недопустимым. Риски, отмеченные красным цветом, должны быть снижены и (или) исключены. Руководитель организации определяет необходимость немедленного устранения значительных рисков, приостановке работ до устранения рисков или планирование и выполнение мероприятий по снижению и (или) исключению рисков в установленные сроки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4487822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2269779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="" xmlns:a16="http://schemas.microsoft.com/office/drawing/2014/main" id="{0011E61E-7D7B-4F58-86B0-78F00CF8E7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81952246"/>
              </p:ext>
            </p:extLst>
          </p:nvPr>
        </p:nvGraphicFramePr>
        <p:xfrm>
          <a:off x="-1" y="764704"/>
          <a:ext cx="12188826" cy="547260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053853">
                  <a:extLst>
                    <a:ext uri="{9D8B030D-6E8A-4147-A177-3AD203B41FA5}">
                      <a16:colId xmlns="" xmlns:a16="http://schemas.microsoft.com/office/drawing/2014/main" val="4105813574"/>
                    </a:ext>
                  </a:extLst>
                </a:gridCol>
                <a:gridCol w="1446913">
                  <a:extLst>
                    <a:ext uri="{9D8B030D-6E8A-4147-A177-3AD203B41FA5}">
                      <a16:colId xmlns="" xmlns:a16="http://schemas.microsoft.com/office/drawing/2014/main" val="541557741"/>
                    </a:ext>
                  </a:extLst>
                </a:gridCol>
                <a:gridCol w="1933131">
                  <a:extLst>
                    <a:ext uri="{9D8B030D-6E8A-4147-A177-3AD203B41FA5}">
                      <a16:colId xmlns="" xmlns:a16="http://schemas.microsoft.com/office/drawing/2014/main" val="150954548"/>
                    </a:ext>
                  </a:extLst>
                </a:gridCol>
                <a:gridCol w="825763">
                  <a:extLst>
                    <a:ext uri="{9D8B030D-6E8A-4147-A177-3AD203B41FA5}">
                      <a16:colId xmlns="" xmlns:a16="http://schemas.microsoft.com/office/drawing/2014/main" val="3869424386"/>
                    </a:ext>
                  </a:extLst>
                </a:gridCol>
                <a:gridCol w="1365008">
                  <a:extLst>
                    <a:ext uri="{9D8B030D-6E8A-4147-A177-3AD203B41FA5}">
                      <a16:colId xmlns="" xmlns:a16="http://schemas.microsoft.com/office/drawing/2014/main" val="3624247429"/>
                    </a:ext>
                  </a:extLst>
                </a:gridCol>
                <a:gridCol w="1365008">
                  <a:extLst>
                    <a:ext uri="{9D8B030D-6E8A-4147-A177-3AD203B41FA5}">
                      <a16:colId xmlns="" xmlns:a16="http://schemas.microsoft.com/office/drawing/2014/main" val="1134499928"/>
                    </a:ext>
                  </a:extLst>
                </a:gridCol>
                <a:gridCol w="1364134">
                  <a:extLst>
                    <a:ext uri="{9D8B030D-6E8A-4147-A177-3AD203B41FA5}">
                      <a16:colId xmlns="" xmlns:a16="http://schemas.microsoft.com/office/drawing/2014/main" val="3692128639"/>
                    </a:ext>
                  </a:extLst>
                </a:gridCol>
                <a:gridCol w="1417508">
                  <a:extLst>
                    <a:ext uri="{9D8B030D-6E8A-4147-A177-3AD203B41FA5}">
                      <a16:colId xmlns="" xmlns:a16="http://schemas.microsoft.com/office/drawing/2014/main" val="1955171045"/>
                    </a:ext>
                  </a:extLst>
                </a:gridCol>
                <a:gridCol w="1417508">
                  <a:extLst>
                    <a:ext uri="{9D8B030D-6E8A-4147-A177-3AD203B41FA5}">
                      <a16:colId xmlns="" xmlns:a16="http://schemas.microsoft.com/office/drawing/2014/main" val="3880794921"/>
                    </a:ext>
                  </a:extLst>
                </a:gridCol>
              </a:tblGrid>
              <a:tr h="842946">
                <a:tc rowSpan="2"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Номер опасности по перечню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опасности</a:t>
                      </a:r>
                      <a:b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(опасного действия, ситуации)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оборудования – потенциального источника причинения травмы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Тяжесть ущерба (последствия)</a:t>
                      </a:r>
                    </a:p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опасности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Вероятность (частота) возникновения</a:t>
                      </a:r>
                    </a:p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опасности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Риск идентифицированной опасности по матрице оценки рисков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099056427"/>
                  </a:ext>
                </a:extLst>
              </a:tr>
              <a:tr h="20288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Тяжесть ущерба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Весовой</a:t>
                      </a:r>
                    </a:p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коэффициент, ТУ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Вероятность</a:t>
                      </a:r>
                    </a:p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 dirty="0" err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возникнове-ния</a:t>
                      </a:r>
                      <a:endParaRPr lang="ru-RU" sz="1400" b="1" dirty="0">
                        <a:solidFill>
                          <a:srgbClr val="002060"/>
                        </a:solidFill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Весовой</a:t>
                      </a:r>
                    </a:p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коэффициент, ВВ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показателя риска опасности, ТУхВВ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Значимость (категория) риска (с учетом результатов специальной оценки условий труда)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753843184"/>
                  </a:ext>
                </a:extLst>
              </a:tr>
              <a:tr h="529011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505678822"/>
                  </a:ext>
                </a:extLst>
              </a:tr>
              <a:tr h="529011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749679541"/>
                  </a:ext>
                </a:extLst>
              </a:tr>
              <a:tr h="529011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670519747"/>
                  </a:ext>
                </a:extLst>
              </a:tr>
              <a:tr h="604585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289296223"/>
                  </a:ext>
                </a:extLst>
              </a:tr>
              <a:tr h="409213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251640095"/>
                  </a:ext>
                </a:extLst>
              </a:tr>
            </a:tbl>
          </a:graphicData>
        </a:graphic>
      </p:graphicFrame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0B2A5AA6-B3B3-4A2A-BDD6-C72DCFB48693}"/>
              </a:ext>
            </a:extLst>
          </p:cNvPr>
          <p:cNvSpPr/>
          <p:nvPr/>
        </p:nvSpPr>
        <p:spPr>
          <a:xfrm>
            <a:off x="1701924" y="100475"/>
            <a:ext cx="97930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  <a:tabLst>
                <a:tab pos="900430" algn="l"/>
                <a:tab pos="1260475" algn="l"/>
              </a:tabLst>
            </a:pPr>
            <a:r>
              <a:rPr lang="ru-RU" b="1" kern="1600" dirty="0">
                <a:solidFill>
                  <a:srgbClr val="002060"/>
                </a:solidFill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Форма карты идентификации опасностей и оценки рисков </a:t>
            </a:r>
            <a:endParaRPr lang="ru-RU" sz="2000" b="1" kern="1600" dirty="0">
              <a:solidFill>
                <a:srgbClr val="002060"/>
              </a:solidFill>
              <a:effectLst/>
              <a:latin typeface="+mj-lt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922835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Box 46">
            <a:extLst>
              <a:ext uri="{FF2B5EF4-FFF2-40B4-BE49-F238E27FC236}">
                <a16:creationId xmlns="" xmlns:a16="http://schemas.microsoft.com/office/drawing/2014/main" id="{7A473C82-A474-48CB-88F5-765598187F6A}"/>
              </a:ext>
            </a:extLst>
          </p:cNvPr>
          <p:cNvSpPr txBox="1"/>
          <p:nvPr/>
        </p:nvSpPr>
        <p:spPr>
          <a:xfrm>
            <a:off x="5406227" y="968483"/>
            <a:ext cx="1244337" cy="707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999" b="1" dirty="0">
                <a:solidFill>
                  <a:schemeClr val="accent1"/>
                </a:solidFill>
                <a:cs typeface="Arial" pitchFamily="34" charset="0"/>
              </a:rPr>
              <a:t>01</a:t>
            </a:r>
            <a:endParaRPr lang="ko-KR" altLang="en-US" sz="3999" b="1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="" xmlns:a16="http://schemas.microsoft.com/office/drawing/2014/main" id="{36954424-C109-44C8-95CF-AD270EB6A407}"/>
              </a:ext>
            </a:extLst>
          </p:cNvPr>
          <p:cNvSpPr txBox="1"/>
          <p:nvPr/>
        </p:nvSpPr>
        <p:spPr>
          <a:xfrm>
            <a:off x="6774313" y="1098143"/>
            <a:ext cx="3605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ko-KR" sz="2400" b="1" dirty="0">
                <a:solidFill>
                  <a:srgbClr val="002060"/>
                </a:solidFill>
                <a:cs typeface="Arial" pitchFamily="34" charset="0"/>
              </a:rPr>
              <a:t>Выявить опасности</a:t>
            </a:r>
            <a:endParaRPr lang="ko-KR" altLang="en-US" sz="2400" b="1" dirty="0">
              <a:solidFill>
                <a:srgbClr val="002060"/>
              </a:solidFill>
              <a:cs typeface="Arial" pitchFamily="3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="" xmlns:a16="http://schemas.microsoft.com/office/drawing/2014/main" id="{587CC1FD-DD26-4AE0-A2EC-724AD4DF6F47}"/>
              </a:ext>
            </a:extLst>
          </p:cNvPr>
          <p:cNvSpPr txBox="1"/>
          <p:nvPr/>
        </p:nvSpPr>
        <p:spPr>
          <a:xfrm>
            <a:off x="741509" y="3189975"/>
            <a:ext cx="1080120" cy="707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999" b="1" dirty="0">
                <a:solidFill>
                  <a:schemeClr val="accent1"/>
                </a:solidFill>
                <a:cs typeface="Arial" pitchFamily="34" charset="0"/>
              </a:rPr>
              <a:t>0</a:t>
            </a:r>
            <a:r>
              <a:rPr lang="ru-RU" altLang="ko-KR" sz="3999" b="1" dirty="0">
                <a:solidFill>
                  <a:schemeClr val="accent1"/>
                </a:solidFill>
                <a:cs typeface="Arial" pitchFamily="34" charset="0"/>
              </a:rPr>
              <a:t>2</a:t>
            </a:r>
            <a:endParaRPr lang="ko-KR" altLang="en-US" sz="3999" b="1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="" xmlns:a16="http://schemas.microsoft.com/office/drawing/2014/main" id="{000FF972-97C9-4E05-AFA7-989CDF012A89}"/>
              </a:ext>
            </a:extLst>
          </p:cNvPr>
          <p:cNvSpPr txBox="1"/>
          <p:nvPr/>
        </p:nvSpPr>
        <p:spPr>
          <a:xfrm>
            <a:off x="6335569" y="5298453"/>
            <a:ext cx="877487" cy="707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999" b="1" dirty="0">
                <a:solidFill>
                  <a:schemeClr val="accent1"/>
                </a:solidFill>
                <a:cs typeface="Arial" pitchFamily="34" charset="0"/>
              </a:rPr>
              <a:t>03</a:t>
            </a:r>
            <a:endParaRPr lang="ko-KR" altLang="en-US" sz="3999" b="1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="" xmlns:a16="http://schemas.microsoft.com/office/drawing/2014/main" id="{93957430-F328-40EA-8834-550E0179A7A1}"/>
              </a:ext>
            </a:extLst>
          </p:cNvPr>
          <p:cNvSpPr txBox="1"/>
          <p:nvPr/>
        </p:nvSpPr>
        <p:spPr>
          <a:xfrm>
            <a:off x="7678588" y="5139474"/>
            <a:ext cx="36051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ko-KR" sz="2400" b="1" dirty="0">
                <a:solidFill>
                  <a:srgbClr val="002060"/>
                </a:solidFill>
                <a:cs typeface="Arial" pitchFamily="34" charset="0"/>
              </a:rPr>
              <a:t>Разработать мероприятия по управлению рисками</a:t>
            </a:r>
            <a:endParaRPr lang="ko-KR" altLang="en-US" sz="2400" b="1" dirty="0">
              <a:solidFill>
                <a:srgbClr val="002060"/>
              </a:solidFill>
              <a:cs typeface="Arial" pitchFamily="34" charset="0"/>
            </a:endParaRPr>
          </a:p>
        </p:txBody>
      </p:sp>
      <p:pic>
        <p:nvPicPr>
          <p:cNvPr id="52" name="Рисунок 51" descr="3017380.jpg"/>
          <p:cNvPicPr>
            <a:picLocks noChangeAspect="1"/>
          </p:cNvPicPr>
          <p:nvPr/>
        </p:nvPicPr>
        <p:blipFill>
          <a:blip r:embed="rId2" cstate="print"/>
          <a:srcRect t="21480" b="21480"/>
          <a:stretch>
            <a:fillRect/>
          </a:stretch>
        </p:blipFill>
        <p:spPr>
          <a:xfrm>
            <a:off x="693812" y="792866"/>
            <a:ext cx="4453274" cy="1691559"/>
          </a:xfrm>
          <a:prstGeom prst="rect">
            <a:avLst/>
          </a:prstGeom>
        </p:spPr>
      </p:pic>
      <p:pic>
        <p:nvPicPr>
          <p:cNvPr id="53" name="Рисунок 52" descr="slide-39.jpg"/>
          <p:cNvPicPr>
            <a:picLocks noChangeAspect="1"/>
          </p:cNvPicPr>
          <p:nvPr/>
        </p:nvPicPr>
        <p:blipFill>
          <a:blip r:embed="rId3" cstate="print"/>
          <a:srcRect t="24640" b="24640"/>
          <a:stretch>
            <a:fillRect/>
          </a:stretch>
        </p:blipFill>
        <p:spPr>
          <a:xfrm>
            <a:off x="5928172" y="2082979"/>
            <a:ext cx="5165971" cy="2447543"/>
          </a:xfrm>
          <a:prstGeom prst="rect">
            <a:avLst/>
          </a:prstGeom>
        </p:spPr>
      </p:pic>
      <p:sp>
        <p:nvSpPr>
          <p:cNvPr id="55" name="Rectangle 2"/>
          <p:cNvSpPr txBox="1">
            <a:spLocks noChangeArrowheads="1"/>
          </p:cNvSpPr>
          <p:nvPr/>
        </p:nvSpPr>
        <p:spPr>
          <a:xfrm>
            <a:off x="1821629" y="893"/>
            <a:ext cx="8542724" cy="606397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>
              <a:defRPr/>
            </a:pPr>
            <a:r>
              <a:rPr lang="ru-RU" sz="3199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Процесс управления рисками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="" xmlns:a16="http://schemas.microsoft.com/office/drawing/2014/main" id="{36954424-C109-44C8-95CF-AD270EB6A407}"/>
              </a:ext>
            </a:extLst>
          </p:cNvPr>
          <p:cNvSpPr txBox="1"/>
          <p:nvPr/>
        </p:nvSpPr>
        <p:spPr>
          <a:xfrm>
            <a:off x="2072308" y="3295265"/>
            <a:ext cx="3605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ko-KR" sz="2400" b="1" dirty="0">
                <a:solidFill>
                  <a:srgbClr val="002060"/>
                </a:solidFill>
                <a:cs typeface="Arial" pitchFamily="34" charset="0"/>
              </a:rPr>
              <a:t>Оценить уровень риска</a:t>
            </a:r>
            <a:endParaRPr lang="ko-KR" altLang="en-US" sz="2400" b="1" dirty="0">
              <a:solidFill>
                <a:srgbClr val="002060"/>
              </a:solidFill>
              <a:cs typeface="Arial" pitchFamily="34" charset="0"/>
            </a:endParaRPr>
          </a:p>
        </p:txBody>
      </p:sp>
      <p:pic>
        <p:nvPicPr>
          <p:cNvPr id="63" name="Рисунок 62" descr="before-and-after-5S-implementation.png"/>
          <p:cNvPicPr>
            <a:picLocks noChangeAspect="1"/>
          </p:cNvPicPr>
          <p:nvPr/>
        </p:nvPicPr>
        <p:blipFill>
          <a:blip r:embed="rId4" cstate="print"/>
          <a:srcRect t="4365" b="4365"/>
          <a:stretch>
            <a:fillRect/>
          </a:stretch>
        </p:blipFill>
        <p:spPr>
          <a:xfrm>
            <a:off x="313606" y="4368608"/>
            <a:ext cx="5759952" cy="218789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775920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6948A"/>
                </a:solidFill>
              </a:rPr>
              <a:t>Кто может проводить оценку рисков?</a:t>
            </a:r>
            <a:endParaRPr lang="en-US" dirty="0">
              <a:solidFill>
                <a:srgbClr val="06948A"/>
              </a:solidFill>
            </a:endParaRPr>
          </a:p>
        </p:txBody>
      </p:sp>
      <p:grpSp>
        <p:nvGrpSpPr>
          <p:cNvPr id="2" name="Group 4">
            <a:extLst>
              <a:ext uri="{FF2B5EF4-FFF2-40B4-BE49-F238E27FC236}">
                <a16:creationId xmlns="" xmlns:a16="http://schemas.microsoft.com/office/drawing/2014/main" id="{0F9A6BDB-8768-40D1-8D0A-788C6370D171}"/>
              </a:ext>
            </a:extLst>
          </p:cNvPr>
          <p:cNvGrpSpPr/>
          <p:nvPr/>
        </p:nvGrpSpPr>
        <p:grpSpPr>
          <a:xfrm>
            <a:off x="5548488" y="2710577"/>
            <a:ext cx="883248" cy="883248"/>
            <a:chOff x="3912982" y="3339018"/>
            <a:chExt cx="1307090" cy="1307090"/>
          </a:xfrm>
        </p:grpSpPr>
        <p:sp>
          <p:nvSpPr>
            <p:cNvPr id="6" name="Oval 5">
              <a:extLst>
                <a:ext uri="{FF2B5EF4-FFF2-40B4-BE49-F238E27FC236}">
                  <a16:creationId xmlns="" xmlns:a16="http://schemas.microsoft.com/office/drawing/2014/main" id="{22EEA60E-6435-4649-B3A9-D891BA89C26C}"/>
                </a:ext>
              </a:extLst>
            </p:cNvPr>
            <p:cNvSpPr/>
            <p:nvPr/>
          </p:nvSpPr>
          <p:spPr>
            <a:xfrm>
              <a:off x="3912982" y="3339018"/>
              <a:ext cx="1307090" cy="130709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699"/>
            </a:p>
          </p:txBody>
        </p:sp>
        <p:sp>
          <p:nvSpPr>
            <p:cNvPr id="7" name="Oval 6">
              <a:extLst>
                <a:ext uri="{FF2B5EF4-FFF2-40B4-BE49-F238E27FC236}">
                  <a16:creationId xmlns="" xmlns:a16="http://schemas.microsoft.com/office/drawing/2014/main" id="{DFEB76E6-6C44-4ED9-9BBF-369804E4A587}"/>
                </a:ext>
              </a:extLst>
            </p:cNvPr>
            <p:cNvSpPr/>
            <p:nvPr/>
          </p:nvSpPr>
          <p:spPr>
            <a:xfrm>
              <a:off x="4144138" y="3576556"/>
              <a:ext cx="840739" cy="840739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699"/>
            </a:p>
          </p:txBody>
        </p:sp>
      </p:grpSp>
      <p:sp>
        <p:nvSpPr>
          <p:cNvPr id="8" name="Rectangle 10">
            <a:extLst>
              <a:ext uri="{FF2B5EF4-FFF2-40B4-BE49-F238E27FC236}">
                <a16:creationId xmlns="" xmlns:a16="http://schemas.microsoft.com/office/drawing/2014/main" id="{3B50CD5B-F70F-4912-A861-7AA263C1870B}"/>
              </a:ext>
            </a:extLst>
          </p:cNvPr>
          <p:cNvSpPr/>
          <p:nvPr/>
        </p:nvSpPr>
        <p:spPr>
          <a:xfrm>
            <a:off x="5317312" y="1688331"/>
            <a:ext cx="685497" cy="1481694"/>
          </a:xfrm>
          <a:custGeom>
            <a:avLst/>
            <a:gdLst>
              <a:gd name="connsiteX0" fmla="*/ 0 w 1434976"/>
              <a:gd name="connsiteY0" fmla="*/ 0 h 720080"/>
              <a:gd name="connsiteX1" fmla="*/ 1434976 w 1434976"/>
              <a:gd name="connsiteY1" fmla="*/ 0 h 720080"/>
              <a:gd name="connsiteX2" fmla="*/ 1434976 w 1434976"/>
              <a:gd name="connsiteY2" fmla="*/ 720080 h 720080"/>
              <a:gd name="connsiteX3" fmla="*/ 0 w 1434976"/>
              <a:gd name="connsiteY3" fmla="*/ 720080 h 720080"/>
              <a:gd name="connsiteX4" fmla="*/ 0 w 1434976"/>
              <a:gd name="connsiteY4" fmla="*/ 0 h 720080"/>
              <a:gd name="connsiteX0" fmla="*/ 12700 w 1434976"/>
              <a:gd name="connsiteY0" fmla="*/ 0 h 2015480"/>
              <a:gd name="connsiteX1" fmla="*/ 1434976 w 1434976"/>
              <a:gd name="connsiteY1" fmla="*/ 1295400 h 2015480"/>
              <a:gd name="connsiteX2" fmla="*/ 1434976 w 1434976"/>
              <a:gd name="connsiteY2" fmla="*/ 2015480 h 2015480"/>
              <a:gd name="connsiteX3" fmla="*/ 0 w 1434976"/>
              <a:gd name="connsiteY3" fmla="*/ 2015480 h 2015480"/>
              <a:gd name="connsiteX4" fmla="*/ 12700 w 1434976"/>
              <a:gd name="connsiteY4" fmla="*/ 0 h 2015480"/>
              <a:gd name="connsiteX0" fmla="*/ 12700 w 1434976"/>
              <a:gd name="connsiteY0" fmla="*/ 0 h 2015480"/>
              <a:gd name="connsiteX1" fmla="*/ 1434976 w 1434976"/>
              <a:gd name="connsiteY1" fmla="*/ 1295400 h 2015480"/>
              <a:gd name="connsiteX2" fmla="*/ 1434976 w 1434976"/>
              <a:gd name="connsiteY2" fmla="*/ 2015480 h 2015480"/>
              <a:gd name="connsiteX3" fmla="*/ 0 w 1434976"/>
              <a:gd name="connsiteY3" fmla="*/ 643880 h 2015480"/>
              <a:gd name="connsiteX4" fmla="*/ 12700 w 1434976"/>
              <a:gd name="connsiteY4" fmla="*/ 0 h 2015480"/>
              <a:gd name="connsiteX0" fmla="*/ 12700 w 1434976"/>
              <a:gd name="connsiteY0" fmla="*/ 0 h 2015480"/>
              <a:gd name="connsiteX1" fmla="*/ 660276 w 1434976"/>
              <a:gd name="connsiteY1" fmla="*/ 1079500 h 2015480"/>
              <a:gd name="connsiteX2" fmla="*/ 1434976 w 1434976"/>
              <a:gd name="connsiteY2" fmla="*/ 2015480 h 2015480"/>
              <a:gd name="connsiteX3" fmla="*/ 0 w 1434976"/>
              <a:gd name="connsiteY3" fmla="*/ 643880 h 2015480"/>
              <a:gd name="connsiteX4" fmla="*/ 12700 w 1434976"/>
              <a:gd name="connsiteY4" fmla="*/ 0 h 2015480"/>
              <a:gd name="connsiteX0" fmla="*/ 12700 w 660276"/>
              <a:gd name="connsiteY0" fmla="*/ 0 h 1558280"/>
              <a:gd name="connsiteX1" fmla="*/ 660276 w 660276"/>
              <a:gd name="connsiteY1" fmla="*/ 1079500 h 1558280"/>
              <a:gd name="connsiteX2" fmla="*/ 634876 w 660276"/>
              <a:gd name="connsiteY2" fmla="*/ 1558280 h 1558280"/>
              <a:gd name="connsiteX3" fmla="*/ 0 w 660276"/>
              <a:gd name="connsiteY3" fmla="*/ 643880 h 1558280"/>
              <a:gd name="connsiteX4" fmla="*/ 12700 w 660276"/>
              <a:gd name="connsiteY4" fmla="*/ 0 h 1558280"/>
              <a:gd name="connsiteX0" fmla="*/ 12700 w 660276"/>
              <a:gd name="connsiteY0" fmla="*/ 0 h 1558280"/>
              <a:gd name="connsiteX1" fmla="*/ 660276 w 660276"/>
              <a:gd name="connsiteY1" fmla="*/ 901700 h 1558280"/>
              <a:gd name="connsiteX2" fmla="*/ 634876 w 660276"/>
              <a:gd name="connsiteY2" fmla="*/ 1558280 h 1558280"/>
              <a:gd name="connsiteX3" fmla="*/ 0 w 660276"/>
              <a:gd name="connsiteY3" fmla="*/ 643880 h 1558280"/>
              <a:gd name="connsiteX4" fmla="*/ 12700 w 660276"/>
              <a:gd name="connsiteY4" fmla="*/ 0 h 1558280"/>
              <a:gd name="connsiteX0" fmla="*/ 15038 w 662614"/>
              <a:gd name="connsiteY0" fmla="*/ 0 h 1558280"/>
              <a:gd name="connsiteX1" fmla="*/ 662614 w 662614"/>
              <a:gd name="connsiteY1" fmla="*/ 901700 h 1558280"/>
              <a:gd name="connsiteX2" fmla="*/ 637214 w 662614"/>
              <a:gd name="connsiteY2" fmla="*/ 1558280 h 1558280"/>
              <a:gd name="connsiteX3" fmla="*/ 2338 w 662614"/>
              <a:gd name="connsiteY3" fmla="*/ 643880 h 1558280"/>
              <a:gd name="connsiteX4" fmla="*/ 15038 w 662614"/>
              <a:gd name="connsiteY4" fmla="*/ 0 h 1558280"/>
              <a:gd name="connsiteX0" fmla="*/ 553 w 686229"/>
              <a:gd name="connsiteY0" fmla="*/ 0 h 1405880"/>
              <a:gd name="connsiteX1" fmla="*/ 686229 w 686229"/>
              <a:gd name="connsiteY1" fmla="*/ 749300 h 1405880"/>
              <a:gd name="connsiteX2" fmla="*/ 660829 w 686229"/>
              <a:gd name="connsiteY2" fmla="*/ 1405880 h 1405880"/>
              <a:gd name="connsiteX3" fmla="*/ 25953 w 686229"/>
              <a:gd name="connsiteY3" fmla="*/ 491480 h 1405880"/>
              <a:gd name="connsiteX4" fmla="*/ 553 w 686229"/>
              <a:gd name="connsiteY4" fmla="*/ 0 h 1405880"/>
              <a:gd name="connsiteX0" fmla="*/ 553 w 686229"/>
              <a:gd name="connsiteY0" fmla="*/ 0 h 1451600"/>
              <a:gd name="connsiteX1" fmla="*/ 686229 w 686229"/>
              <a:gd name="connsiteY1" fmla="*/ 795020 h 1451600"/>
              <a:gd name="connsiteX2" fmla="*/ 660829 w 686229"/>
              <a:gd name="connsiteY2" fmla="*/ 1451600 h 1451600"/>
              <a:gd name="connsiteX3" fmla="*/ 25953 w 686229"/>
              <a:gd name="connsiteY3" fmla="*/ 537200 h 1451600"/>
              <a:gd name="connsiteX4" fmla="*/ 553 w 686229"/>
              <a:gd name="connsiteY4" fmla="*/ 0 h 1451600"/>
              <a:gd name="connsiteX0" fmla="*/ 8518 w 694194"/>
              <a:gd name="connsiteY0" fmla="*/ 0 h 1451600"/>
              <a:gd name="connsiteX1" fmla="*/ 694194 w 694194"/>
              <a:gd name="connsiteY1" fmla="*/ 795020 h 1451600"/>
              <a:gd name="connsiteX2" fmla="*/ 668794 w 694194"/>
              <a:gd name="connsiteY2" fmla="*/ 1451600 h 1451600"/>
              <a:gd name="connsiteX3" fmla="*/ 3438 w 694194"/>
              <a:gd name="connsiteY3" fmla="*/ 735320 h 1451600"/>
              <a:gd name="connsiteX4" fmla="*/ 8518 w 694194"/>
              <a:gd name="connsiteY4" fmla="*/ 0 h 1451600"/>
              <a:gd name="connsiteX0" fmla="*/ 8518 w 668794"/>
              <a:gd name="connsiteY0" fmla="*/ 0 h 1451600"/>
              <a:gd name="connsiteX1" fmla="*/ 668794 w 668794"/>
              <a:gd name="connsiteY1" fmla="*/ 728980 h 1451600"/>
              <a:gd name="connsiteX2" fmla="*/ 668794 w 668794"/>
              <a:gd name="connsiteY2" fmla="*/ 1451600 h 1451600"/>
              <a:gd name="connsiteX3" fmla="*/ 3438 w 668794"/>
              <a:gd name="connsiteY3" fmla="*/ 735320 h 1451600"/>
              <a:gd name="connsiteX4" fmla="*/ 8518 w 668794"/>
              <a:gd name="connsiteY4" fmla="*/ 0 h 1451600"/>
              <a:gd name="connsiteX0" fmla="*/ 8518 w 684034"/>
              <a:gd name="connsiteY0" fmla="*/ 0 h 1482080"/>
              <a:gd name="connsiteX1" fmla="*/ 668794 w 684034"/>
              <a:gd name="connsiteY1" fmla="*/ 728980 h 1482080"/>
              <a:gd name="connsiteX2" fmla="*/ 684034 w 684034"/>
              <a:gd name="connsiteY2" fmla="*/ 1482080 h 1482080"/>
              <a:gd name="connsiteX3" fmla="*/ 3438 w 684034"/>
              <a:gd name="connsiteY3" fmla="*/ 735320 h 1482080"/>
              <a:gd name="connsiteX4" fmla="*/ 8518 w 684034"/>
              <a:gd name="connsiteY4" fmla="*/ 0 h 1482080"/>
              <a:gd name="connsiteX0" fmla="*/ 8518 w 684034"/>
              <a:gd name="connsiteY0" fmla="*/ 0 h 1482080"/>
              <a:gd name="connsiteX1" fmla="*/ 673874 w 684034"/>
              <a:gd name="connsiteY1" fmla="*/ 728980 h 1482080"/>
              <a:gd name="connsiteX2" fmla="*/ 684034 w 684034"/>
              <a:gd name="connsiteY2" fmla="*/ 1482080 h 1482080"/>
              <a:gd name="connsiteX3" fmla="*/ 3438 w 684034"/>
              <a:gd name="connsiteY3" fmla="*/ 735320 h 1482080"/>
              <a:gd name="connsiteX4" fmla="*/ 8518 w 684034"/>
              <a:gd name="connsiteY4" fmla="*/ 0 h 1482080"/>
              <a:gd name="connsiteX0" fmla="*/ 87 w 675603"/>
              <a:gd name="connsiteY0" fmla="*/ 0 h 1482080"/>
              <a:gd name="connsiteX1" fmla="*/ 665443 w 675603"/>
              <a:gd name="connsiteY1" fmla="*/ 728980 h 1482080"/>
              <a:gd name="connsiteX2" fmla="*/ 675603 w 675603"/>
              <a:gd name="connsiteY2" fmla="*/ 1482080 h 1482080"/>
              <a:gd name="connsiteX3" fmla="*/ 157567 w 675603"/>
              <a:gd name="connsiteY3" fmla="*/ 704840 h 1482080"/>
              <a:gd name="connsiteX4" fmla="*/ 87 w 675603"/>
              <a:gd name="connsiteY4" fmla="*/ 0 h 1482080"/>
              <a:gd name="connsiteX0" fmla="*/ 12780 w 688296"/>
              <a:gd name="connsiteY0" fmla="*/ 0 h 1482080"/>
              <a:gd name="connsiteX1" fmla="*/ 678136 w 688296"/>
              <a:gd name="connsiteY1" fmla="*/ 728980 h 1482080"/>
              <a:gd name="connsiteX2" fmla="*/ 688296 w 688296"/>
              <a:gd name="connsiteY2" fmla="*/ 1482080 h 1482080"/>
              <a:gd name="connsiteX3" fmla="*/ 2620 w 688296"/>
              <a:gd name="connsiteY3" fmla="*/ 735320 h 1482080"/>
              <a:gd name="connsiteX4" fmla="*/ 12780 w 688296"/>
              <a:gd name="connsiteY4" fmla="*/ 0 h 1482080"/>
              <a:gd name="connsiteX0" fmla="*/ 2486 w 678002"/>
              <a:gd name="connsiteY0" fmla="*/ 0 h 1482080"/>
              <a:gd name="connsiteX1" fmla="*/ 667842 w 678002"/>
              <a:gd name="connsiteY1" fmla="*/ 728980 h 1482080"/>
              <a:gd name="connsiteX2" fmla="*/ 678002 w 678002"/>
              <a:gd name="connsiteY2" fmla="*/ 1482080 h 1482080"/>
              <a:gd name="connsiteX3" fmla="*/ 7566 w 678002"/>
              <a:gd name="connsiteY3" fmla="*/ 725160 h 1482080"/>
              <a:gd name="connsiteX4" fmla="*/ 2486 w 678002"/>
              <a:gd name="connsiteY4" fmla="*/ 0 h 1482080"/>
              <a:gd name="connsiteX0" fmla="*/ 12780 w 688296"/>
              <a:gd name="connsiteY0" fmla="*/ 0 h 1482080"/>
              <a:gd name="connsiteX1" fmla="*/ 678136 w 688296"/>
              <a:gd name="connsiteY1" fmla="*/ 728980 h 1482080"/>
              <a:gd name="connsiteX2" fmla="*/ 688296 w 688296"/>
              <a:gd name="connsiteY2" fmla="*/ 1482080 h 1482080"/>
              <a:gd name="connsiteX3" fmla="*/ 2620 w 688296"/>
              <a:gd name="connsiteY3" fmla="*/ 730240 h 1482080"/>
              <a:gd name="connsiteX4" fmla="*/ 12780 w 688296"/>
              <a:gd name="connsiteY4" fmla="*/ 0 h 1482080"/>
              <a:gd name="connsiteX0" fmla="*/ 10160 w 685676"/>
              <a:gd name="connsiteY0" fmla="*/ 0 h 1482080"/>
              <a:gd name="connsiteX1" fmla="*/ 675516 w 685676"/>
              <a:gd name="connsiteY1" fmla="*/ 728980 h 1482080"/>
              <a:gd name="connsiteX2" fmla="*/ 685676 w 685676"/>
              <a:gd name="connsiteY2" fmla="*/ 1482080 h 1482080"/>
              <a:gd name="connsiteX3" fmla="*/ 0 w 685676"/>
              <a:gd name="connsiteY3" fmla="*/ 730240 h 1482080"/>
              <a:gd name="connsiteX4" fmla="*/ 10160 w 685676"/>
              <a:gd name="connsiteY4" fmla="*/ 0 h 1482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676" h="1482080">
                <a:moveTo>
                  <a:pt x="10160" y="0"/>
                </a:moveTo>
                <a:lnTo>
                  <a:pt x="675516" y="728980"/>
                </a:lnTo>
                <a:lnTo>
                  <a:pt x="685676" y="1482080"/>
                </a:lnTo>
                <a:lnTo>
                  <a:pt x="0" y="730240"/>
                </a:lnTo>
                <a:cubicBezTo>
                  <a:pt x="6773" y="63493"/>
                  <a:pt x="5927" y="671827"/>
                  <a:pt x="10160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699"/>
          </a:p>
        </p:txBody>
      </p: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93513481-124B-4B11-92C3-C66FFB70EB27}"/>
              </a:ext>
            </a:extLst>
          </p:cNvPr>
          <p:cNvCxnSpPr/>
          <p:nvPr/>
        </p:nvCxnSpPr>
        <p:spPr>
          <a:xfrm>
            <a:off x="5995585" y="1364968"/>
            <a:ext cx="1" cy="374344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ight Arrow 9">
            <a:extLst>
              <a:ext uri="{FF2B5EF4-FFF2-40B4-BE49-F238E27FC236}">
                <a16:creationId xmlns="" xmlns:a16="http://schemas.microsoft.com/office/drawing/2014/main" id="{EFAF1C14-2196-4C54-BD90-BF2A1D75953E}"/>
              </a:ext>
            </a:extLst>
          </p:cNvPr>
          <p:cNvSpPr/>
          <p:nvPr/>
        </p:nvSpPr>
        <p:spPr>
          <a:xfrm>
            <a:off x="5326494" y="1347388"/>
            <a:ext cx="2591325" cy="1367796"/>
          </a:xfrm>
          <a:prstGeom prst="rightArrow">
            <a:avLst/>
          </a:prstGeom>
          <a:solidFill>
            <a:schemeClr val="accent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699" dirty="0"/>
          </a:p>
        </p:txBody>
      </p:sp>
      <p:grpSp>
        <p:nvGrpSpPr>
          <p:cNvPr id="3" name="Group 11">
            <a:extLst>
              <a:ext uri="{FF2B5EF4-FFF2-40B4-BE49-F238E27FC236}">
                <a16:creationId xmlns="" xmlns:a16="http://schemas.microsoft.com/office/drawing/2014/main" id="{BEF6328D-C490-48CB-8BC1-4D396E53C420}"/>
              </a:ext>
            </a:extLst>
          </p:cNvPr>
          <p:cNvGrpSpPr/>
          <p:nvPr/>
        </p:nvGrpSpPr>
        <p:grpSpPr>
          <a:xfrm flipH="1" flipV="1">
            <a:off x="4087715" y="3156563"/>
            <a:ext cx="2591325" cy="1813848"/>
            <a:chOff x="4045951" y="2348472"/>
            <a:chExt cx="2592000" cy="1814320"/>
          </a:xfrm>
        </p:grpSpPr>
        <p:sp>
          <p:nvSpPr>
            <p:cNvPr id="13" name="Rectangle 10">
              <a:extLst>
                <a:ext uri="{FF2B5EF4-FFF2-40B4-BE49-F238E27FC236}">
                  <a16:creationId xmlns="" xmlns:a16="http://schemas.microsoft.com/office/drawing/2014/main" id="{82B5F93F-E8A2-401B-9229-A14C0CBFFAEF}"/>
                </a:ext>
              </a:extLst>
            </p:cNvPr>
            <p:cNvSpPr/>
            <p:nvPr/>
          </p:nvSpPr>
          <p:spPr>
            <a:xfrm>
              <a:off x="4045951" y="2680712"/>
              <a:ext cx="685676" cy="1482080"/>
            </a:xfrm>
            <a:custGeom>
              <a:avLst/>
              <a:gdLst>
                <a:gd name="connsiteX0" fmla="*/ 0 w 1434976"/>
                <a:gd name="connsiteY0" fmla="*/ 0 h 720080"/>
                <a:gd name="connsiteX1" fmla="*/ 1434976 w 1434976"/>
                <a:gd name="connsiteY1" fmla="*/ 0 h 720080"/>
                <a:gd name="connsiteX2" fmla="*/ 1434976 w 1434976"/>
                <a:gd name="connsiteY2" fmla="*/ 720080 h 720080"/>
                <a:gd name="connsiteX3" fmla="*/ 0 w 1434976"/>
                <a:gd name="connsiteY3" fmla="*/ 720080 h 720080"/>
                <a:gd name="connsiteX4" fmla="*/ 0 w 1434976"/>
                <a:gd name="connsiteY4" fmla="*/ 0 h 720080"/>
                <a:gd name="connsiteX0" fmla="*/ 12700 w 1434976"/>
                <a:gd name="connsiteY0" fmla="*/ 0 h 2015480"/>
                <a:gd name="connsiteX1" fmla="*/ 1434976 w 1434976"/>
                <a:gd name="connsiteY1" fmla="*/ 1295400 h 2015480"/>
                <a:gd name="connsiteX2" fmla="*/ 1434976 w 1434976"/>
                <a:gd name="connsiteY2" fmla="*/ 2015480 h 2015480"/>
                <a:gd name="connsiteX3" fmla="*/ 0 w 1434976"/>
                <a:gd name="connsiteY3" fmla="*/ 2015480 h 2015480"/>
                <a:gd name="connsiteX4" fmla="*/ 12700 w 1434976"/>
                <a:gd name="connsiteY4" fmla="*/ 0 h 2015480"/>
                <a:gd name="connsiteX0" fmla="*/ 12700 w 1434976"/>
                <a:gd name="connsiteY0" fmla="*/ 0 h 2015480"/>
                <a:gd name="connsiteX1" fmla="*/ 1434976 w 1434976"/>
                <a:gd name="connsiteY1" fmla="*/ 1295400 h 2015480"/>
                <a:gd name="connsiteX2" fmla="*/ 1434976 w 1434976"/>
                <a:gd name="connsiteY2" fmla="*/ 2015480 h 2015480"/>
                <a:gd name="connsiteX3" fmla="*/ 0 w 1434976"/>
                <a:gd name="connsiteY3" fmla="*/ 643880 h 2015480"/>
                <a:gd name="connsiteX4" fmla="*/ 12700 w 1434976"/>
                <a:gd name="connsiteY4" fmla="*/ 0 h 2015480"/>
                <a:gd name="connsiteX0" fmla="*/ 12700 w 1434976"/>
                <a:gd name="connsiteY0" fmla="*/ 0 h 2015480"/>
                <a:gd name="connsiteX1" fmla="*/ 660276 w 1434976"/>
                <a:gd name="connsiteY1" fmla="*/ 1079500 h 2015480"/>
                <a:gd name="connsiteX2" fmla="*/ 1434976 w 1434976"/>
                <a:gd name="connsiteY2" fmla="*/ 2015480 h 2015480"/>
                <a:gd name="connsiteX3" fmla="*/ 0 w 1434976"/>
                <a:gd name="connsiteY3" fmla="*/ 643880 h 2015480"/>
                <a:gd name="connsiteX4" fmla="*/ 12700 w 1434976"/>
                <a:gd name="connsiteY4" fmla="*/ 0 h 2015480"/>
                <a:gd name="connsiteX0" fmla="*/ 12700 w 660276"/>
                <a:gd name="connsiteY0" fmla="*/ 0 h 1558280"/>
                <a:gd name="connsiteX1" fmla="*/ 660276 w 660276"/>
                <a:gd name="connsiteY1" fmla="*/ 1079500 h 1558280"/>
                <a:gd name="connsiteX2" fmla="*/ 634876 w 660276"/>
                <a:gd name="connsiteY2" fmla="*/ 1558280 h 1558280"/>
                <a:gd name="connsiteX3" fmla="*/ 0 w 660276"/>
                <a:gd name="connsiteY3" fmla="*/ 643880 h 1558280"/>
                <a:gd name="connsiteX4" fmla="*/ 12700 w 660276"/>
                <a:gd name="connsiteY4" fmla="*/ 0 h 1558280"/>
                <a:gd name="connsiteX0" fmla="*/ 12700 w 660276"/>
                <a:gd name="connsiteY0" fmla="*/ 0 h 1558280"/>
                <a:gd name="connsiteX1" fmla="*/ 660276 w 660276"/>
                <a:gd name="connsiteY1" fmla="*/ 901700 h 1558280"/>
                <a:gd name="connsiteX2" fmla="*/ 634876 w 660276"/>
                <a:gd name="connsiteY2" fmla="*/ 1558280 h 1558280"/>
                <a:gd name="connsiteX3" fmla="*/ 0 w 660276"/>
                <a:gd name="connsiteY3" fmla="*/ 643880 h 1558280"/>
                <a:gd name="connsiteX4" fmla="*/ 12700 w 660276"/>
                <a:gd name="connsiteY4" fmla="*/ 0 h 1558280"/>
                <a:gd name="connsiteX0" fmla="*/ 15038 w 662614"/>
                <a:gd name="connsiteY0" fmla="*/ 0 h 1558280"/>
                <a:gd name="connsiteX1" fmla="*/ 662614 w 662614"/>
                <a:gd name="connsiteY1" fmla="*/ 901700 h 1558280"/>
                <a:gd name="connsiteX2" fmla="*/ 637214 w 662614"/>
                <a:gd name="connsiteY2" fmla="*/ 1558280 h 1558280"/>
                <a:gd name="connsiteX3" fmla="*/ 2338 w 662614"/>
                <a:gd name="connsiteY3" fmla="*/ 643880 h 1558280"/>
                <a:gd name="connsiteX4" fmla="*/ 15038 w 662614"/>
                <a:gd name="connsiteY4" fmla="*/ 0 h 1558280"/>
                <a:gd name="connsiteX0" fmla="*/ 553 w 686229"/>
                <a:gd name="connsiteY0" fmla="*/ 0 h 1405880"/>
                <a:gd name="connsiteX1" fmla="*/ 686229 w 686229"/>
                <a:gd name="connsiteY1" fmla="*/ 749300 h 1405880"/>
                <a:gd name="connsiteX2" fmla="*/ 660829 w 686229"/>
                <a:gd name="connsiteY2" fmla="*/ 1405880 h 1405880"/>
                <a:gd name="connsiteX3" fmla="*/ 25953 w 686229"/>
                <a:gd name="connsiteY3" fmla="*/ 491480 h 1405880"/>
                <a:gd name="connsiteX4" fmla="*/ 553 w 686229"/>
                <a:gd name="connsiteY4" fmla="*/ 0 h 1405880"/>
                <a:gd name="connsiteX0" fmla="*/ 553 w 686229"/>
                <a:gd name="connsiteY0" fmla="*/ 0 h 1451600"/>
                <a:gd name="connsiteX1" fmla="*/ 686229 w 686229"/>
                <a:gd name="connsiteY1" fmla="*/ 795020 h 1451600"/>
                <a:gd name="connsiteX2" fmla="*/ 660829 w 686229"/>
                <a:gd name="connsiteY2" fmla="*/ 1451600 h 1451600"/>
                <a:gd name="connsiteX3" fmla="*/ 25953 w 686229"/>
                <a:gd name="connsiteY3" fmla="*/ 537200 h 1451600"/>
                <a:gd name="connsiteX4" fmla="*/ 553 w 686229"/>
                <a:gd name="connsiteY4" fmla="*/ 0 h 1451600"/>
                <a:gd name="connsiteX0" fmla="*/ 8518 w 694194"/>
                <a:gd name="connsiteY0" fmla="*/ 0 h 1451600"/>
                <a:gd name="connsiteX1" fmla="*/ 694194 w 694194"/>
                <a:gd name="connsiteY1" fmla="*/ 795020 h 1451600"/>
                <a:gd name="connsiteX2" fmla="*/ 668794 w 694194"/>
                <a:gd name="connsiteY2" fmla="*/ 1451600 h 1451600"/>
                <a:gd name="connsiteX3" fmla="*/ 3438 w 694194"/>
                <a:gd name="connsiteY3" fmla="*/ 735320 h 1451600"/>
                <a:gd name="connsiteX4" fmla="*/ 8518 w 694194"/>
                <a:gd name="connsiteY4" fmla="*/ 0 h 1451600"/>
                <a:gd name="connsiteX0" fmla="*/ 8518 w 668794"/>
                <a:gd name="connsiteY0" fmla="*/ 0 h 1451600"/>
                <a:gd name="connsiteX1" fmla="*/ 668794 w 668794"/>
                <a:gd name="connsiteY1" fmla="*/ 728980 h 1451600"/>
                <a:gd name="connsiteX2" fmla="*/ 668794 w 668794"/>
                <a:gd name="connsiteY2" fmla="*/ 1451600 h 1451600"/>
                <a:gd name="connsiteX3" fmla="*/ 3438 w 668794"/>
                <a:gd name="connsiteY3" fmla="*/ 735320 h 1451600"/>
                <a:gd name="connsiteX4" fmla="*/ 8518 w 668794"/>
                <a:gd name="connsiteY4" fmla="*/ 0 h 1451600"/>
                <a:gd name="connsiteX0" fmla="*/ 8518 w 684034"/>
                <a:gd name="connsiteY0" fmla="*/ 0 h 1482080"/>
                <a:gd name="connsiteX1" fmla="*/ 668794 w 684034"/>
                <a:gd name="connsiteY1" fmla="*/ 728980 h 1482080"/>
                <a:gd name="connsiteX2" fmla="*/ 684034 w 684034"/>
                <a:gd name="connsiteY2" fmla="*/ 1482080 h 1482080"/>
                <a:gd name="connsiteX3" fmla="*/ 3438 w 684034"/>
                <a:gd name="connsiteY3" fmla="*/ 735320 h 1482080"/>
                <a:gd name="connsiteX4" fmla="*/ 8518 w 684034"/>
                <a:gd name="connsiteY4" fmla="*/ 0 h 1482080"/>
                <a:gd name="connsiteX0" fmla="*/ 8518 w 684034"/>
                <a:gd name="connsiteY0" fmla="*/ 0 h 1482080"/>
                <a:gd name="connsiteX1" fmla="*/ 673874 w 684034"/>
                <a:gd name="connsiteY1" fmla="*/ 728980 h 1482080"/>
                <a:gd name="connsiteX2" fmla="*/ 684034 w 684034"/>
                <a:gd name="connsiteY2" fmla="*/ 1482080 h 1482080"/>
                <a:gd name="connsiteX3" fmla="*/ 3438 w 684034"/>
                <a:gd name="connsiteY3" fmla="*/ 735320 h 1482080"/>
                <a:gd name="connsiteX4" fmla="*/ 8518 w 684034"/>
                <a:gd name="connsiteY4" fmla="*/ 0 h 1482080"/>
                <a:gd name="connsiteX0" fmla="*/ 87 w 675603"/>
                <a:gd name="connsiteY0" fmla="*/ 0 h 1482080"/>
                <a:gd name="connsiteX1" fmla="*/ 665443 w 675603"/>
                <a:gd name="connsiteY1" fmla="*/ 728980 h 1482080"/>
                <a:gd name="connsiteX2" fmla="*/ 675603 w 675603"/>
                <a:gd name="connsiteY2" fmla="*/ 1482080 h 1482080"/>
                <a:gd name="connsiteX3" fmla="*/ 157567 w 675603"/>
                <a:gd name="connsiteY3" fmla="*/ 704840 h 1482080"/>
                <a:gd name="connsiteX4" fmla="*/ 87 w 675603"/>
                <a:gd name="connsiteY4" fmla="*/ 0 h 1482080"/>
                <a:gd name="connsiteX0" fmla="*/ 12780 w 688296"/>
                <a:gd name="connsiteY0" fmla="*/ 0 h 1482080"/>
                <a:gd name="connsiteX1" fmla="*/ 678136 w 688296"/>
                <a:gd name="connsiteY1" fmla="*/ 728980 h 1482080"/>
                <a:gd name="connsiteX2" fmla="*/ 688296 w 688296"/>
                <a:gd name="connsiteY2" fmla="*/ 1482080 h 1482080"/>
                <a:gd name="connsiteX3" fmla="*/ 2620 w 688296"/>
                <a:gd name="connsiteY3" fmla="*/ 735320 h 1482080"/>
                <a:gd name="connsiteX4" fmla="*/ 12780 w 688296"/>
                <a:gd name="connsiteY4" fmla="*/ 0 h 1482080"/>
                <a:gd name="connsiteX0" fmla="*/ 2486 w 678002"/>
                <a:gd name="connsiteY0" fmla="*/ 0 h 1482080"/>
                <a:gd name="connsiteX1" fmla="*/ 667842 w 678002"/>
                <a:gd name="connsiteY1" fmla="*/ 728980 h 1482080"/>
                <a:gd name="connsiteX2" fmla="*/ 678002 w 678002"/>
                <a:gd name="connsiteY2" fmla="*/ 1482080 h 1482080"/>
                <a:gd name="connsiteX3" fmla="*/ 7566 w 678002"/>
                <a:gd name="connsiteY3" fmla="*/ 725160 h 1482080"/>
                <a:gd name="connsiteX4" fmla="*/ 2486 w 678002"/>
                <a:gd name="connsiteY4" fmla="*/ 0 h 1482080"/>
                <a:gd name="connsiteX0" fmla="*/ 12780 w 688296"/>
                <a:gd name="connsiteY0" fmla="*/ 0 h 1482080"/>
                <a:gd name="connsiteX1" fmla="*/ 678136 w 688296"/>
                <a:gd name="connsiteY1" fmla="*/ 728980 h 1482080"/>
                <a:gd name="connsiteX2" fmla="*/ 688296 w 688296"/>
                <a:gd name="connsiteY2" fmla="*/ 1482080 h 1482080"/>
                <a:gd name="connsiteX3" fmla="*/ 2620 w 688296"/>
                <a:gd name="connsiteY3" fmla="*/ 730240 h 1482080"/>
                <a:gd name="connsiteX4" fmla="*/ 12780 w 688296"/>
                <a:gd name="connsiteY4" fmla="*/ 0 h 1482080"/>
                <a:gd name="connsiteX0" fmla="*/ 10160 w 685676"/>
                <a:gd name="connsiteY0" fmla="*/ 0 h 1482080"/>
                <a:gd name="connsiteX1" fmla="*/ 675516 w 685676"/>
                <a:gd name="connsiteY1" fmla="*/ 728980 h 1482080"/>
                <a:gd name="connsiteX2" fmla="*/ 685676 w 685676"/>
                <a:gd name="connsiteY2" fmla="*/ 1482080 h 1482080"/>
                <a:gd name="connsiteX3" fmla="*/ 0 w 685676"/>
                <a:gd name="connsiteY3" fmla="*/ 730240 h 1482080"/>
                <a:gd name="connsiteX4" fmla="*/ 10160 w 685676"/>
                <a:gd name="connsiteY4" fmla="*/ 0 h 1482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5676" h="1482080">
                  <a:moveTo>
                    <a:pt x="10160" y="0"/>
                  </a:moveTo>
                  <a:lnTo>
                    <a:pt x="675516" y="728980"/>
                  </a:lnTo>
                  <a:lnTo>
                    <a:pt x="685676" y="1482080"/>
                  </a:lnTo>
                  <a:lnTo>
                    <a:pt x="0" y="730240"/>
                  </a:lnTo>
                  <a:cubicBezTo>
                    <a:pt x="6773" y="63493"/>
                    <a:pt x="5927" y="671827"/>
                    <a:pt x="10160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699"/>
            </a:p>
          </p:txBody>
        </p:sp>
        <p:sp>
          <p:nvSpPr>
            <p:cNvPr id="14" name="Right Arrow 40">
              <a:extLst>
                <a:ext uri="{FF2B5EF4-FFF2-40B4-BE49-F238E27FC236}">
                  <a16:creationId xmlns="" xmlns:a16="http://schemas.microsoft.com/office/drawing/2014/main" id="{E3D0D89D-109D-4EB4-9C31-3A1303A63E84}"/>
                </a:ext>
              </a:extLst>
            </p:cNvPr>
            <p:cNvSpPr/>
            <p:nvPr/>
          </p:nvSpPr>
          <p:spPr>
            <a:xfrm>
              <a:off x="4045951" y="2348472"/>
              <a:ext cx="2592000" cy="1368152"/>
            </a:xfrm>
            <a:prstGeom prst="rightArrow">
              <a:avLst/>
            </a:prstGeom>
            <a:solidFill>
              <a:schemeClr val="accent4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699" dirty="0"/>
            </a:p>
          </p:txBody>
        </p:sp>
      </p:grpSp>
      <p:grpSp>
        <p:nvGrpSpPr>
          <p:cNvPr id="5" name="Group 15">
            <a:extLst>
              <a:ext uri="{FF2B5EF4-FFF2-40B4-BE49-F238E27FC236}">
                <a16:creationId xmlns="" xmlns:a16="http://schemas.microsoft.com/office/drawing/2014/main" id="{8B2D545C-E78C-4FC5-B228-049AB4EDABD1}"/>
              </a:ext>
            </a:extLst>
          </p:cNvPr>
          <p:cNvGrpSpPr/>
          <p:nvPr/>
        </p:nvGrpSpPr>
        <p:grpSpPr>
          <a:xfrm>
            <a:off x="8336196" y="1386084"/>
            <a:ext cx="3366723" cy="1393247"/>
            <a:chOff x="539552" y="2708920"/>
            <a:chExt cx="1872208" cy="1393610"/>
          </a:xfrm>
        </p:grpSpPr>
        <p:sp>
          <p:nvSpPr>
            <p:cNvPr id="17" name="Rounded Rectangle 49">
              <a:extLst>
                <a:ext uri="{FF2B5EF4-FFF2-40B4-BE49-F238E27FC236}">
                  <a16:creationId xmlns="" xmlns:a16="http://schemas.microsoft.com/office/drawing/2014/main" id="{0D244B87-FDD1-4B89-ABED-19D34985C192}"/>
                </a:ext>
              </a:extLst>
            </p:cNvPr>
            <p:cNvSpPr/>
            <p:nvPr/>
          </p:nvSpPr>
          <p:spPr>
            <a:xfrm>
              <a:off x="611560" y="2708920"/>
              <a:ext cx="1728192" cy="37978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444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699"/>
            </a:p>
          </p:txBody>
        </p:sp>
        <p:sp>
          <p:nvSpPr>
            <p:cNvPr id="18" name="TextBox 17">
              <a:extLst>
                <a:ext uri="{FF2B5EF4-FFF2-40B4-BE49-F238E27FC236}">
                  <a16:creationId xmlns="" xmlns:a16="http://schemas.microsoft.com/office/drawing/2014/main" id="{CFD5A1CF-6E97-40B1-93C3-2896EDED45FE}"/>
                </a:ext>
              </a:extLst>
            </p:cNvPr>
            <p:cNvSpPr txBox="1"/>
            <p:nvPr/>
          </p:nvSpPr>
          <p:spPr>
            <a:xfrm>
              <a:off x="539552" y="3271533"/>
              <a:ext cx="187220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Font typeface="Wingdings" pitchFamily="2" charset="2"/>
                <a:buChar char="ü"/>
              </a:pPr>
              <a:r>
                <a:rPr lang="ru-RU" altLang="ko-KR" sz="1200" b="1" dirty="0">
                  <a:solidFill>
                    <a:srgbClr val="0070C0"/>
                  </a:solidFill>
                  <a:cs typeface="Arial" pitchFamily="34" charset="0"/>
                </a:rPr>
                <a:t>Работники по своей инициативе</a:t>
              </a:r>
              <a:endParaRPr lang="en-US" altLang="ko-KR" sz="1200" b="1" dirty="0">
                <a:solidFill>
                  <a:srgbClr val="0070C0"/>
                </a:solidFill>
                <a:cs typeface="Arial" pitchFamily="34" charset="0"/>
              </a:endParaRPr>
            </a:p>
            <a:p>
              <a:pPr>
                <a:buFont typeface="Wingdings" pitchFamily="2" charset="2"/>
                <a:buChar char="ü"/>
              </a:pPr>
              <a:endParaRPr lang="en-US" altLang="ko-KR" sz="1200" b="1" dirty="0">
                <a:solidFill>
                  <a:srgbClr val="0070C0"/>
                </a:solidFill>
                <a:cs typeface="Arial" pitchFamily="34" charset="0"/>
              </a:endParaRPr>
            </a:p>
            <a:p>
              <a:pPr>
                <a:buFont typeface="Wingdings" pitchFamily="2" charset="2"/>
                <a:buChar char="ü"/>
              </a:pPr>
              <a:r>
                <a:rPr lang="ru-RU" altLang="ko-KR" sz="1200" b="1" dirty="0">
                  <a:solidFill>
                    <a:srgbClr val="0070C0"/>
                  </a:solidFill>
                  <a:cs typeface="Arial" pitchFamily="34" charset="0"/>
                </a:rPr>
                <a:t>Работники, назначенные работодателем для проведения оценки рисков</a:t>
              </a:r>
              <a:endParaRPr lang="ko-KR" altLang="en-US" sz="1200" b="1" dirty="0">
                <a:solidFill>
                  <a:srgbClr val="0070C0"/>
                </a:solidFill>
                <a:cs typeface="Arial" pitchFamily="34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="" xmlns:a16="http://schemas.microsoft.com/office/drawing/2014/main" id="{C0A0AF14-B5AA-4F1C-8621-E303F9CE3BCF}"/>
                </a:ext>
              </a:extLst>
            </p:cNvPr>
            <p:cNvSpPr txBox="1"/>
            <p:nvPr/>
          </p:nvSpPr>
          <p:spPr>
            <a:xfrm>
              <a:off x="665833" y="2744923"/>
              <a:ext cx="16196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altLang="ko-KR" sz="1400" b="1" dirty="0">
                  <a:solidFill>
                    <a:schemeClr val="bg1"/>
                  </a:solidFill>
                  <a:cs typeface="Arial" pitchFamily="34" charset="0"/>
                </a:rPr>
                <a:t>Работники </a:t>
              </a:r>
              <a:endParaRPr lang="ko-KR" altLang="en-US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12" name="Group 19">
            <a:extLst>
              <a:ext uri="{FF2B5EF4-FFF2-40B4-BE49-F238E27FC236}">
                <a16:creationId xmlns="" xmlns:a16="http://schemas.microsoft.com/office/drawing/2014/main" id="{2EE6BB5A-41BC-4C97-A12E-C6478FC57C3F}"/>
              </a:ext>
            </a:extLst>
          </p:cNvPr>
          <p:cNvGrpSpPr/>
          <p:nvPr/>
        </p:nvGrpSpPr>
        <p:grpSpPr>
          <a:xfrm>
            <a:off x="671695" y="3705923"/>
            <a:ext cx="3024363" cy="1947101"/>
            <a:chOff x="539552" y="2708920"/>
            <a:chExt cx="1872208" cy="1947608"/>
          </a:xfrm>
        </p:grpSpPr>
        <p:sp>
          <p:nvSpPr>
            <p:cNvPr id="21" name="Rounded Rectangle 54">
              <a:extLst>
                <a:ext uri="{FF2B5EF4-FFF2-40B4-BE49-F238E27FC236}">
                  <a16:creationId xmlns="" xmlns:a16="http://schemas.microsoft.com/office/drawing/2014/main" id="{AC4B7F9C-030C-4D20-A8A6-6A5A3AF2F99B}"/>
                </a:ext>
              </a:extLst>
            </p:cNvPr>
            <p:cNvSpPr/>
            <p:nvPr/>
          </p:nvSpPr>
          <p:spPr>
            <a:xfrm>
              <a:off x="611560" y="2708920"/>
              <a:ext cx="1728192" cy="379785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444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699"/>
            </a:p>
          </p:txBody>
        </p:sp>
        <p:sp>
          <p:nvSpPr>
            <p:cNvPr id="22" name="TextBox 21">
              <a:extLst>
                <a:ext uri="{FF2B5EF4-FFF2-40B4-BE49-F238E27FC236}">
                  <a16:creationId xmlns="" xmlns:a16="http://schemas.microsoft.com/office/drawing/2014/main" id="{75D14B28-D4AB-4A3F-ABFC-4F6931932CB0}"/>
                </a:ext>
              </a:extLst>
            </p:cNvPr>
            <p:cNvSpPr txBox="1"/>
            <p:nvPr/>
          </p:nvSpPr>
          <p:spPr>
            <a:xfrm>
              <a:off x="539552" y="3271533"/>
              <a:ext cx="1872208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altLang="ko-KR" sz="1200" dirty="0">
                  <a:solidFill>
                    <a:srgbClr val="AC8300"/>
                  </a:solidFill>
                  <a:cs typeface="Arial" pitchFamily="34" charset="0"/>
                </a:rPr>
                <a:t>Если работодатель считает, что в его организации недостаточно квалифицированных работников, которые могут качественно провести оценку рисков, он вправе привлекать сторонних экспертов или организации, предоставляющие такую услугу</a:t>
              </a:r>
              <a:r>
                <a:rPr lang="en-US" altLang="ko-KR" sz="1200" dirty="0">
                  <a:solidFill>
                    <a:srgbClr val="AC8300"/>
                  </a:solidFill>
                  <a:cs typeface="Arial" pitchFamily="34" charset="0"/>
                </a:rPr>
                <a:t>.  </a:t>
              </a:r>
              <a:endParaRPr lang="ko-KR" altLang="en-US" sz="1200" dirty="0">
                <a:solidFill>
                  <a:srgbClr val="AC8300"/>
                </a:solidFill>
                <a:cs typeface="Arial" pitchFamily="34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="" xmlns:a16="http://schemas.microsoft.com/office/drawing/2014/main" id="{11E376DB-5A56-450D-AB44-1CFFF95EE2F8}"/>
                </a:ext>
              </a:extLst>
            </p:cNvPr>
            <p:cNvSpPr txBox="1"/>
            <p:nvPr/>
          </p:nvSpPr>
          <p:spPr>
            <a:xfrm>
              <a:off x="665833" y="2744923"/>
              <a:ext cx="16196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altLang="ko-KR" sz="1400" b="1" dirty="0">
                  <a:solidFill>
                    <a:schemeClr val="bg1"/>
                  </a:solidFill>
                  <a:cs typeface="Arial" pitchFamily="34" charset="0"/>
                </a:rPr>
                <a:t>Эксперты</a:t>
              </a:r>
              <a:endParaRPr lang="ko-KR" altLang="en-US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39084236-BD9A-4DD6-A48E-EF27DBFB055D}"/>
              </a:ext>
            </a:extLst>
          </p:cNvPr>
          <p:cNvSpPr txBox="1"/>
          <p:nvPr/>
        </p:nvSpPr>
        <p:spPr>
          <a:xfrm>
            <a:off x="5386142" y="1774914"/>
            <a:ext cx="2118589" cy="5846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ko-KR" sz="1600" b="1" dirty="0">
                <a:solidFill>
                  <a:schemeClr val="bg1"/>
                </a:solidFill>
                <a:cs typeface="Arial" pitchFamily="34" charset="0"/>
              </a:rPr>
              <a:t>Организация своими силами</a:t>
            </a:r>
            <a:endParaRPr lang="ko-KR" altLang="en-US" sz="16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7BA13A57-AE3E-41DE-B982-54AA6960CCE5}"/>
              </a:ext>
            </a:extLst>
          </p:cNvPr>
          <p:cNvSpPr txBox="1"/>
          <p:nvPr/>
        </p:nvSpPr>
        <p:spPr>
          <a:xfrm>
            <a:off x="4579045" y="3981528"/>
            <a:ext cx="2099672" cy="646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altLang="ko-KR" sz="1799" b="1" dirty="0">
                <a:solidFill>
                  <a:schemeClr val="bg1"/>
                </a:solidFill>
                <a:cs typeface="Arial" pitchFamily="34" charset="0"/>
              </a:rPr>
              <a:t>Внешние эксперты</a:t>
            </a:r>
            <a:endParaRPr lang="ko-KR" altLang="en-US" sz="1799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75D14B28-D4AB-4A3F-ABFC-4F6931932CB0}"/>
              </a:ext>
            </a:extLst>
          </p:cNvPr>
          <p:cNvSpPr txBox="1"/>
          <p:nvPr/>
        </p:nvSpPr>
        <p:spPr>
          <a:xfrm>
            <a:off x="7461538" y="4321922"/>
            <a:ext cx="4233145" cy="1323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chemeClr val="accent2">
                    <a:lumMod val="75000"/>
                  </a:schemeClr>
                </a:solidFill>
              </a:rPr>
              <a:t>Лицам, которые проводят оценку рисков, необходимо обеспечить необходимую для этого информацию и обучение, а также предоставить необходимые ресурсы (материальные, временн</a:t>
            </a:r>
            <a:r>
              <a:rPr lang="ru-RU" sz="1600" b="1" i="1" dirty="0">
                <a:solidFill>
                  <a:schemeClr val="accent2">
                    <a:lumMod val="75000"/>
                  </a:schemeClr>
                </a:solidFill>
              </a:rPr>
              <a:t>ы</a:t>
            </a: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</a:rPr>
              <a:t>е и т.п.)</a:t>
            </a:r>
            <a:endParaRPr lang="en-GB" sz="16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75D14B28-D4AB-4A3F-ABFC-4F6931932CB0}"/>
              </a:ext>
            </a:extLst>
          </p:cNvPr>
          <p:cNvSpPr txBox="1"/>
          <p:nvPr/>
        </p:nvSpPr>
        <p:spPr>
          <a:xfrm>
            <a:off x="638751" y="1254126"/>
            <a:ext cx="3734401" cy="1199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99" b="1" dirty="0">
                <a:solidFill>
                  <a:schemeClr val="accent2">
                    <a:lumMod val="75000"/>
                  </a:schemeClr>
                </a:solidFill>
              </a:rPr>
              <a:t>Вне зависимости от того, кто проводит оценку рисков, ответственность за ее проведение лежит на работодателе!</a:t>
            </a:r>
            <a:endParaRPr lang="ko-KR" altLang="en-US" sz="1799" b="1" dirty="0">
              <a:solidFill>
                <a:schemeClr val="accent2">
                  <a:lumMod val="7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729578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Структура Р – С - Р</a:t>
            </a:r>
            <a:endParaRPr lang="en-US" dirty="0"/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ru-RU" dirty="0"/>
              <a:t>(работодатель – специалисты – работники)</a:t>
            </a:r>
            <a:endParaRPr lang="en-US" dirty="0"/>
          </a:p>
        </p:txBody>
      </p:sp>
      <p:sp>
        <p:nvSpPr>
          <p:cNvPr id="54" name="TextBox 53">
            <a:extLst>
              <a:ext uri="{FF2B5EF4-FFF2-40B4-BE49-F238E27FC236}">
                <a16:creationId xmlns="" xmlns:a16="http://schemas.microsoft.com/office/drawing/2014/main" id="{B86476EE-9FD2-4CEA-A6D9-0AD39ADF3D03}"/>
              </a:ext>
            </a:extLst>
          </p:cNvPr>
          <p:cNvSpPr txBox="1"/>
          <p:nvPr/>
        </p:nvSpPr>
        <p:spPr>
          <a:xfrm>
            <a:off x="-1" y="6598935"/>
            <a:ext cx="12188825" cy="246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grpSp>
        <p:nvGrpSpPr>
          <p:cNvPr id="121" name="Group 120">
            <a:extLst>
              <a:ext uri="{FF2B5EF4-FFF2-40B4-BE49-F238E27FC236}">
                <a16:creationId xmlns="" xmlns:a16="http://schemas.microsoft.com/office/drawing/2014/main" id="{FD97E7A0-05B1-41D9-AB62-436C95B6F478}"/>
              </a:ext>
            </a:extLst>
          </p:cNvPr>
          <p:cNvGrpSpPr/>
          <p:nvPr/>
        </p:nvGrpSpPr>
        <p:grpSpPr>
          <a:xfrm>
            <a:off x="947235" y="2924667"/>
            <a:ext cx="2087688" cy="2087688"/>
            <a:chOff x="899591" y="1902000"/>
            <a:chExt cx="1250671" cy="1250671"/>
          </a:xfrm>
        </p:grpSpPr>
        <p:sp>
          <p:nvSpPr>
            <p:cNvPr id="122" name="Oval 121">
              <a:extLst>
                <a:ext uri="{FF2B5EF4-FFF2-40B4-BE49-F238E27FC236}">
                  <a16:creationId xmlns="" xmlns:a16="http://schemas.microsoft.com/office/drawing/2014/main" id="{FA73A0C1-1A39-43BD-834E-E9557D704DD7}"/>
                </a:ext>
              </a:extLst>
            </p:cNvPr>
            <p:cNvSpPr/>
            <p:nvPr/>
          </p:nvSpPr>
          <p:spPr>
            <a:xfrm>
              <a:off x="899591" y="1902000"/>
              <a:ext cx="1250671" cy="1250671"/>
            </a:xfrm>
            <a:prstGeom prst="ellipse">
              <a:avLst/>
            </a:pr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69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123" name="Oval 122">
              <a:extLst>
                <a:ext uri="{FF2B5EF4-FFF2-40B4-BE49-F238E27FC236}">
                  <a16:creationId xmlns="" xmlns:a16="http://schemas.microsoft.com/office/drawing/2014/main" id="{0C536B52-CCE7-47D3-8A00-14CF1813D219}"/>
                </a:ext>
              </a:extLst>
            </p:cNvPr>
            <p:cNvSpPr/>
            <p:nvPr/>
          </p:nvSpPr>
          <p:spPr>
            <a:xfrm>
              <a:off x="1016229" y="2018638"/>
              <a:ext cx="1017395" cy="1017395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99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  <p:cxnSp>
        <p:nvCxnSpPr>
          <p:cNvPr id="124" name="Elbow Connector 31">
            <a:extLst>
              <a:ext uri="{FF2B5EF4-FFF2-40B4-BE49-F238E27FC236}">
                <a16:creationId xmlns="" xmlns:a16="http://schemas.microsoft.com/office/drawing/2014/main" id="{E4541E86-5FB5-44C6-8382-15B1D85548F7}"/>
              </a:ext>
            </a:extLst>
          </p:cNvPr>
          <p:cNvCxnSpPr>
            <a:cxnSpLocks/>
            <a:endCxn id="126" idx="2"/>
          </p:cNvCxnSpPr>
          <p:nvPr/>
        </p:nvCxnSpPr>
        <p:spPr>
          <a:xfrm flipV="1">
            <a:off x="2477262" y="2565617"/>
            <a:ext cx="1538718" cy="1137404"/>
          </a:xfrm>
          <a:prstGeom prst="bentConnector3">
            <a:avLst>
              <a:gd name="adj1" fmla="val 50000"/>
            </a:avLst>
          </a:prstGeom>
          <a:ln w="22225">
            <a:solidFill>
              <a:schemeClr val="accent2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Group 124">
            <a:extLst>
              <a:ext uri="{FF2B5EF4-FFF2-40B4-BE49-F238E27FC236}">
                <a16:creationId xmlns="" xmlns:a16="http://schemas.microsoft.com/office/drawing/2014/main" id="{B173ED7A-1E7B-4442-B7E1-2374CC4A7158}"/>
              </a:ext>
            </a:extLst>
          </p:cNvPr>
          <p:cNvGrpSpPr/>
          <p:nvPr/>
        </p:nvGrpSpPr>
        <p:grpSpPr>
          <a:xfrm>
            <a:off x="4015980" y="1927282"/>
            <a:ext cx="1276672" cy="1276672"/>
            <a:chOff x="899591" y="1902000"/>
            <a:chExt cx="1250671" cy="1250671"/>
          </a:xfrm>
        </p:grpSpPr>
        <p:sp>
          <p:nvSpPr>
            <p:cNvPr id="126" name="Oval 125">
              <a:extLst>
                <a:ext uri="{FF2B5EF4-FFF2-40B4-BE49-F238E27FC236}">
                  <a16:creationId xmlns="" xmlns:a16="http://schemas.microsoft.com/office/drawing/2014/main" id="{B9513B4E-8833-471E-8DBE-158634B6FE01}"/>
                </a:ext>
              </a:extLst>
            </p:cNvPr>
            <p:cNvSpPr/>
            <p:nvPr/>
          </p:nvSpPr>
          <p:spPr>
            <a:xfrm>
              <a:off x="899591" y="1902000"/>
              <a:ext cx="1250671" cy="1250671"/>
            </a:xfrm>
            <a:prstGeom prst="ellipse">
              <a:avLst/>
            </a:prstGeom>
            <a:solidFill>
              <a:schemeClr val="accent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69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127" name="Oval 126">
              <a:extLst>
                <a:ext uri="{FF2B5EF4-FFF2-40B4-BE49-F238E27FC236}">
                  <a16:creationId xmlns="" xmlns:a16="http://schemas.microsoft.com/office/drawing/2014/main" id="{54BDFE5E-7524-4E20-B32B-0AD62C7915E5}"/>
                </a:ext>
              </a:extLst>
            </p:cNvPr>
            <p:cNvSpPr/>
            <p:nvPr/>
          </p:nvSpPr>
          <p:spPr>
            <a:xfrm>
              <a:off x="1016229" y="2018638"/>
              <a:ext cx="1017395" cy="1017395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99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  <p:grpSp>
        <p:nvGrpSpPr>
          <p:cNvPr id="128" name="Group 127">
            <a:extLst>
              <a:ext uri="{FF2B5EF4-FFF2-40B4-BE49-F238E27FC236}">
                <a16:creationId xmlns="" xmlns:a16="http://schemas.microsoft.com/office/drawing/2014/main" id="{D7369B54-BEC8-45AA-8587-37CBA57011BE}"/>
              </a:ext>
            </a:extLst>
          </p:cNvPr>
          <p:cNvGrpSpPr/>
          <p:nvPr/>
        </p:nvGrpSpPr>
        <p:grpSpPr>
          <a:xfrm>
            <a:off x="4015980" y="3370568"/>
            <a:ext cx="1276672" cy="1276672"/>
            <a:chOff x="899591" y="1902000"/>
            <a:chExt cx="1250671" cy="1250671"/>
          </a:xfrm>
        </p:grpSpPr>
        <p:sp>
          <p:nvSpPr>
            <p:cNvPr id="129" name="Oval 128">
              <a:extLst>
                <a:ext uri="{FF2B5EF4-FFF2-40B4-BE49-F238E27FC236}">
                  <a16:creationId xmlns="" xmlns:a16="http://schemas.microsoft.com/office/drawing/2014/main" id="{E9427D65-FD13-48BC-B006-A6B417187180}"/>
                </a:ext>
              </a:extLst>
            </p:cNvPr>
            <p:cNvSpPr/>
            <p:nvPr/>
          </p:nvSpPr>
          <p:spPr>
            <a:xfrm>
              <a:off x="899591" y="1902000"/>
              <a:ext cx="1250671" cy="1250671"/>
            </a:xfrm>
            <a:prstGeom prst="ellipse">
              <a:avLst/>
            </a:prstGeom>
            <a:solidFill>
              <a:schemeClr val="accent3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69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130" name="Oval 129">
              <a:extLst>
                <a:ext uri="{FF2B5EF4-FFF2-40B4-BE49-F238E27FC236}">
                  <a16:creationId xmlns="" xmlns:a16="http://schemas.microsoft.com/office/drawing/2014/main" id="{CB4817AF-50FE-40C3-923C-4C6C2F287F0B}"/>
                </a:ext>
              </a:extLst>
            </p:cNvPr>
            <p:cNvSpPr/>
            <p:nvPr/>
          </p:nvSpPr>
          <p:spPr>
            <a:xfrm>
              <a:off x="1016229" y="2018638"/>
              <a:ext cx="1017395" cy="1017395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99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  <p:grpSp>
        <p:nvGrpSpPr>
          <p:cNvPr id="131" name="Group 130">
            <a:extLst>
              <a:ext uri="{FF2B5EF4-FFF2-40B4-BE49-F238E27FC236}">
                <a16:creationId xmlns="" xmlns:a16="http://schemas.microsoft.com/office/drawing/2014/main" id="{E49F6C7F-2003-435F-B15E-8DACDF90D909}"/>
              </a:ext>
            </a:extLst>
          </p:cNvPr>
          <p:cNvGrpSpPr/>
          <p:nvPr/>
        </p:nvGrpSpPr>
        <p:grpSpPr>
          <a:xfrm>
            <a:off x="4015980" y="4813853"/>
            <a:ext cx="1276672" cy="1276672"/>
            <a:chOff x="899591" y="1902000"/>
            <a:chExt cx="1250671" cy="1250671"/>
          </a:xfrm>
        </p:grpSpPr>
        <p:sp>
          <p:nvSpPr>
            <p:cNvPr id="132" name="Oval 131">
              <a:extLst>
                <a:ext uri="{FF2B5EF4-FFF2-40B4-BE49-F238E27FC236}">
                  <a16:creationId xmlns="" xmlns:a16="http://schemas.microsoft.com/office/drawing/2014/main" id="{4094CBCD-DE1F-4325-87B8-094C93A27F78}"/>
                </a:ext>
              </a:extLst>
            </p:cNvPr>
            <p:cNvSpPr/>
            <p:nvPr/>
          </p:nvSpPr>
          <p:spPr>
            <a:xfrm>
              <a:off x="899591" y="1902000"/>
              <a:ext cx="1250671" cy="1250671"/>
            </a:xfrm>
            <a:prstGeom prst="ellipse">
              <a:avLst/>
            </a:prstGeom>
            <a:solidFill>
              <a:schemeClr val="accent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69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133" name="Oval 132">
              <a:extLst>
                <a:ext uri="{FF2B5EF4-FFF2-40B4-BE49-F238E27FC236}">
                  <a16:creationId xmlns="" xmlns:a16="http://schemas.microsoft.com/office/drawing/2014/main" id="{7078A8B3-B7F7-42F8-BE00-F0C372E58CF2}"/>
                </a:ext>
              </a:extLst>
            </p:cNvPr>
            <p:cNvSpPr/>
            <p:nvPr/>
          </p:nvSpPr>
          <p:spPr>
            <a:xfrm>
              <a:off x="1016229" y="2018638"/>
              <a:ext cx="1017395" cy="1017395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99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  <p:cxnSp>
        <p:nvCxnSpPr>
          <p:cNvPr id="134" name="Elbow Connector 51">
            <a:extLst>
              <a:ext uri="{FF2B5EF4-FFF2-40B4-BE49-F238E27FC236}">
                <a16:creationId xmlns="" xmlns:a16="http://schemas.microsoft.com/office/drawing/2014/main" id="{803AA07D-C8E9-4C73-8BC1-140C66F2B21D}"/>
              </a:ext>
            </a:extLst>
          </p:cNvPr>
          <p:cNvCxnSpPr>
            <a:cxnSpLocks/>
            <a:endCxn id="132" idx="2"/>
          </p:cNvCxnSpPr>
          <p:nvPr/>
        </p:nvCxnSpPr>
        <p:spPr>
          <a:xfrm>
            <a:off x="2477262" y="4293378"/>
            <a:ext cx="1538718" cy="1158811"/>
          </a:xfrm>
          <a:prstGeom prst="bentConnector3">
            <a:avLst>
              <a:gd name="adj1" fmla="val 50000"/>
            </a:avLst>
          </a:prstGeom>
          <a:ln w="22225">
            <a:solidFill>
              <a:schemeClr val="accent4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>
            <a:extLst>
              <a:ext uri="{FF2B5EF4-FFF2-40B4-BE49-F238E27FC236}">
                <a16:creationId xmlns="" xmlns:a16="http://schemas.microsoft.com/office/drawing/2014/main" id="{4B6DB966-E93D-4D1B-8649-E27D7B7A6085}"/>
              </a:ext>
            </a:extLst>
          </p:cNvPr>
          <p:cNvCxnSpPr>
            <a:cxnSpLocks/>
            <a:endCxn id="129" idx="2"/>
          </p:cNvCxnSpPr>
          <p:nvPr/>
        </p:nvCxnSpPr>
        <p:spPr>
          <a:xfrm>
            <a:off x="2531528" y="3998200"/>
            <a:ext cx="1484451" cy="10704"/>
          </a:xfrm>
          <a:prstGeom prst="line">
            <a:avLst/>
          </a:prstGeom>
          <a:ln w="22225">
            <a:solidFill>
              <a:schemeClr val="accent3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>
            <a:extLst>
              <a:ext uri="{FF2B5EF4-FFF2-40B4-BE49-F238E27FC236}">
                <a16:creationId xmlns="" xmlns:a16="http://schemas.microsoft.com/office/drawing/2014/main" id="{E8094BDF-F534-4B01-AFD1-A75ED2187335}"/>
              </a:ext>
            </a:extLst>
          </p:cNvPr>
          <p:cNvSpPr txBox="1"/>
          <p:nvPr/>
        </p:nvSpPr>
        <p:spPr>
          <a:xfrm>
            <a:off x="1228745" y="3564558"/>
            <a:ext cx="1302783" cy="889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ko-K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Arial Unicode MS"/>
                <a:cs typeface="Calibri" pitchFamily="34" charset="0"/>
              </a:rPr>
              <a:t>Совместная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ko-K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Arial Unicode MS"/>
                <a:cs typeface="Calibri" pitchFamily="34" charset="0"/>
              </a:rPr>
              <a:t>(командная)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ko-K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Arial Unicode MS"/>
                <a:cs typeface="Calibri" pitchFamily="34" charset="0"/>
              </a:rPr>
              <a:t>работа</a:t>
            </a:r>
            <a:endParaRPr kumimoji="0" lang="en-US" altLang="ko-KR" sz="1200" b="1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/>
              <a:ea typeface="Arial Unicode MS"/>
              <a:cs typeface="Calibri" pitchFamily="34" charset="0"/>
            </a:endParaRPr>
          </a:p>
        </p:txBody>
      </p:sp>
      <p:sp>
        <p:nvSpPr>
          <p:cNvPr id="139" name="TextBox 138">
            <a:extLst>
              <a:ext uri="{FF2B5EF4-FFF2-40B4-BE49-F238E27FC236}">
                <a16:creationId xmlns="" xmlns:a16="http://schemas.microsoft.com/office/drawing/2014/main" id="{99154189-3E31-4A4F-ADF2-CF21D7D149B4}"/>
              </a:ext>
            </a:extLst>
          </p:cNvPr>
          <p:cNvSpPr txBox="1"/>
          <p:nvPr/>
        </p:nvSpPr>
        <p:spPr>
          <a:xfrm>
            <a:off x="4122206" y="2390691"/>
            <a:ext cx="105716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ko-KR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Arial Unicode MS"/>
                <a:cs typeface="+mn-cs"/>
              </a:rPr>
              <a:t>Руководители</a:t>
            </a:r>
            <a:endParaRPr kumimoji="0" lang="en-US" altLang="ko-KR" sz="10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/>
              <a:ea typeface="Arial Unicode MS"/>
              <a:cs typeface="Calibri" pitchFamily="34" charset="0"/>
            </a:endParaRPr>
          </a:p>
        </p:txBody>
      </p:sp>
      <p:sp>
        <p:nvSpPr>
          <p:cNvPr id="140" name="TextBox 139">
            <a:extLst>
              <a:ext uri="{FF2B5EF4-FFF2-40B4-BE49-F238E27FC236}">
                <a16:creationId xmlns="" xmlns:a16="http://schemas.microsoft.com/office/drawing/2014/main" id="{44B28CF0-D74F-4290-8770-BA94E134FDAF}"/>
              </a:ext>
            </a:extLst>
          </p:cNvPr>
          <p:cNvSpPr txBox="1"/>
          <p:nvPr/>
        </p:nvSpPr>
        <p:spPr>
          <a:xfrm>
            <a:off x="4158111" y="3830851"/>
            <a:ext cx="10443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ko-KR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Arial Unicode MS"/>
                <a:cs typeface="+mn-cs"/>
              </a:rPr>
              <a:t>Специалисты</a:t>
            </a:r>
            <a:endParaRPr kumimoji="0" lang="en-US" altLang="ko-KR" sz="10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/>
              <a:ea typeface="Arial Unicode MS"/>
              <a:cs typeface="Calibri" pitchFamily="34" charset="0"/>
            </a:endParaRPr>
          </a:p>
        </p:txBody>
      </p:sp>
      <p:sp>
        <p:nvSpPr>
          <p:cNvPr id="141" name="TextBox 140">
            <a:extLst>
              <a:ext uri="{FF2B5EF4-FFF2-40B4-BE49-F238E27FC236}">
                <a16:creationId xmlns="" xmlns:a16="http://schemas.microsoft.com/office/drawing/2014/main" id="{1C0796AB-F1BC-4BCB-86BF-542498D0A981}"/>
              </a:ext>
            </a:extLst>
          </p:cNvPr>
          <p:cNvSpPr txBox="1"/>
          <p:nvPr/>
        </p:nvSpPr>
        <p:spPr>
          <a:xfrm>
            <a:off x="4133001" y="5301208"/>
            <a:ext cx="10443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ko-KR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Arial Unicode MS"/>
                <a:cs typeface="+mn-cs"/>
              </a:rPr>
              <a:t>Работники</a:t>
            </a:r>
            <a:endParaRPr kumimoji="0" lang="en-US" altLang="ko-KR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/>
              <a:ea typeface="Arial Unicode MS"/>
              <a:cs typeface="Calibri" pitchFamily="34" charset="0"/>
            </a:endParaRPr>
          </a:p>
        </p:txBody>
      </p:sp>
      <p:sp>
        <p:nvSpPr>
          <p:cNvPr id="142" name="Oval 141">
            <a:extLst>
              <a:ext uri="{FF2B5EF4-FFF2-40B4-BE49-F238E27FC236}">
                <a16:creationId xmlns="" xmlns:a16="http://schemas.microsoft.com/office/drawing/2014/main" id="{0F0BAC39-0350-4D2B-B916-69ECE4595B0C}"/>
              </a:ext>
            </a:extLst>
          </p:cNvPr>
          <p:cNvSpPr/>
          <p:nvPr/>
        </p:nvSpPr>
        <p:spPr>
          <a:xfrm>
            <a:off x="4906717" y="1832681"/>
            <a:ext cx="522176" cy="5221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6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43" name="Oval 142">
            <a:extLst>
              <a:ext uri="{FF2B5EF4-FFF2-40B4-BE49-F238E27FC236}">
                <a16:creationId xmlns="" xmlns:a16="http://schemas.microsoft.com/office/drawing/2014/main" id="{C517B183-8FFB-4ADE-9FD5-91F30CEC513B}"/>
              </a:ext>
            </a:extLst>
          </p:cNvPr>
          <p:cNvSpPr/>
          <p:nvPr/>
        </p:nvSpPr>
        <p:spPr>
          <a:xfrm>
            <a:off x="4914330" y="3265480"/>
            <a:ext cx="522176" cy="52217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6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44" name="Oval 143">
            <a:extLst>
              <a:ext uri="{FF2B5EF4-FFF2-40B4-BE49-F238E27FC236}">
                <a16:creationId xmlns="" xmlns:a16="http://schemas.microsoft.com/office/drawing/2014/main" id="{5ADB9561-7BEE-4E90-B1B0-95230B87FA63}"/>
              </a:ext>
            </a:extLst>
          </p:cNvPr>
          <p:cNvSpPr/>
          <p:nvPr/>
        </p:nvSpPr>
        <p:spPr>
          <a:xfrm>
            <a:off x="4914330" y="4694645"/>
            <a:ext cx="522176" cy="52217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6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45" name="TextBox 144">
            <a:extLst>
              <a:ext uri="{FF2B5EF4-FFF2-40B4-BE49-F238E27FC236}">
                <a16:creationId xmlns="" xmlns:a16="http://schemas.microsoft.com/office/drawing/2014/main" id="{EBA4576F-1396-4878-9422-A92BBEE41D5F}"/>
              </a:ext>
            </a:extLst>
          </p:cNvPr>
          <p:cNvSpPr txBox="1"/>
          <p:nvPr/>
        </p:nvSpPr>
        <p:spPr>
          <a:xfrm>
            <a:off x="6334633" y="2333690"/>
            <a:ext cx="508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ko-KR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Arial Unicode MS"/>
                <a:cs typeface="+mn-cs"/>
              </a:rPr>
              <a:t>Высшее руководство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ko-KR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FZShuTi" pitchFamily="2" charset="-122"/>
                <a:cs typeface="Arial" pitchFamily="34" charset="0"/>
              </a:rPr>
              <a:t>Линейные руководители</a:t>
            </a: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FZShuTi" pitchFamily="2" charset="-122"/>
                <a:cs typeface="Arial" pitchFamily="34" charset="0"/>
              </a:rPr>
              <a:t> </a:t>
            </a:r>
            <a:endParaRPr kumimoji="0" lang="ko-KR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46" name="Rectangle 145">
            <a:extLst>
              <a:ext uri="{FF2B5EF4-FFF2-40B4-BE49-F238E27FC236}">
                <a16:creationId xmlns="" xmlns:a16="http://schemas.microsoft.com/office/drawing/2014/main" id="{1464763B-7A3F-4FC8-9646-80AF076AE1FD}"/>
              </a:ext>
            </a:extLst>
          </p:cNvPr>
          <p:cNvSpPr/>
          <p:nvPr/>
        </p:nvSpPr>
        <p:spPr>
          <a:xfrm>
            <a:off x="6450044" y="1966764"/>
            <a:ext cx="359946" cy="35994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rPr>
              <a:t>01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47" name="TextBox 146">
            <a:extLst>
              <a:ext uri="{FF2B5EF4-FFF2-40B4-BE49-F238E27FC236}">
                <a16:creationId xmlns="" xmlns:a16="http://schemas.microsoft.com/office/drawing/2014/main" id="{E24B21E9-F1B9-4907-A05E-CAB8E09B9771}"/>
              </a:ext>
            </a:extLst>
          </p:cNvPr>
          <p:cNvSpPr txBox="1"/>
          <p:nvPr/>
        </p:nvSpPr>
        <p:spPr>
          <a:xfrm>
            <a:off x="6334633" y="3776976"/>
            <a:ext cx="508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ko-KR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Arial Unicode MS"/>
                <a:cs typeface="+mn-cs"/>
              </a:rPr>
              <a:t>Специалисты со стороны (консультанты, эксперты)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ko-KR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FZShuTi" pitchFamily="2" charset="-122"/>
                <a:cs typeface="Arial" pitchFamily="34" charset="0"/>
              </a:rPr>
              <a:t>Свои специалисты (специалист по охране труда, службы охраны труда, группа по оценке рисков)</a:t>
            </a: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FZShuTi" pitchFamily="2" charset="-122"/>
                <a:cs typeface="Arial" pitchFamily="34" charset="0"/>
              </a:rPr>
              <a:t> </a:t>
            </a:r>
            <a:endParaRPr kumimoji="0" lang="ko-KR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48" name="Rectangle 147">
            <a:extLst>
              <a:ext uri="{FF2B5EF4-FFF2-40B4-BE49-F238E27FC236}">
                <a16:creationId xmlns="" xmlns:a16="http://schemas.microsoft.com/office/drawing/2014/main" id="{9F43CC3F-C8EC-4C7A-BE8F-F0346C8008AF}"/>
              </a:ext>
            </a:extLst>
          </p:cNvPr>
          <p:cNvSpPr/>
          <p:nvPr/>
        </p:nvSpPr>
        <p:spPr>
          <a:xfrm>
            <a:off x="6450044" y="3410050"/>
            <a:ext cx="359946" cy="35994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rPr>
              <a:t>02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49" name="TextBox 148">
            <a:extLst>
              <a:ext uri="{FF2B5EF4-FFF2-40B4-BE49-F238E27FC236}">
                <a16:creationId xmlns="" xmlns:a16="http://schemas.microsoft.com/office/drawing/2014/main" id="{B31F1A60-7EE5-4567-A367-8297C57FB847}"/>
              </a:ext>
            </a:extLst>
          </p:cNvPr>
          <p:cNvSpPr txBox="1"/>
          <p:nvPr/>
        </p:nvSpPr>
        <p:spPr>
          <a:xfrm>
            <a:off x="6334633" y="5220261"/>
            <a:ext cx="508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ko-KR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Arial Unicode MS"/>
                <a:cs typeface="+mn-cs"/>
              </a:rPr>
              <a:t>Работники непосредственно знакомые с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ko-KR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/>
                <a:ea typeface="Arial Unicode MS"/>
                <a:cs typeface="+mn-cs"/>
              </a:rPr>
              <a:t>производственным процессом и объектами оценки</a:t>
            </a:r>
            <a:endParaRPr kumimoji="0" lang="ko-KR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0" name="Rectangle 149">
            <a:extLst>
              <a:ext uri="{FF2B5EF4-FFF2-40B4-BE49-F238E27FC236}">
                <a16:creationId xmlns="" xmlns:a16="http://schemas.microsoft.com/office/drawing/2014/main" id="{B8D54E85-34AB-4DD9-BF82-616DC0F6CDE3}"/>
              </a:ext>
            </a:extLst>
          </p:cNvPr>
          <p:cNvSpPr/>
          <p:nvPr/>
        </p:nvSpPr>
        <p:spPr>
          <a:xfrm>
            <a:off x="6450044" y="4853335"/>
            <a:ext cx="359946" cy="35994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rPr>
              <a:t>03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cxnSp>
        <p:nvCxnSpPr>
          <p:cNvPr id="151" name="Straight Connector 16">
            <a:extLst>
              <a:ext uri="{FF2B5EF4-FFF2-40B4-BE49-F238E27FC236}">
                <a16:creationId xmlns="" xmlns:a16="http://schemas.microsoft.com/office/drawing/2014/main" id="{4E01770F-6D88-4C5B-B795-3480313C699C}"/>
              </a:ext>
            </a:extLst>
          </p:cNvPr>
          <p:cNvCxnSpPr>
            <a:cxnSpLocks/>
            <a:endCxn id="132" idx="6"/>
          </p:cNvCxnSpPr>
          <p:nvPr/>
        </p:nvCxnSpPr>
        <p:spPr>
          <a:xfrm flipH="1" flipV="1">
            <a:off x="5292651" y="5452189"/>
            <a:ext cx="935756" cy="2"/>
          </a:xfrm>
          <a:prstGeom prst="line">
            <a:avLst/>
          </a:prstGeom>
          <a:ln w="19050">
            <a:solidFill>
              <a:schemeClr val="accent4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Connector 17">
            <a:extLst>
              <a:ext uri="{FF2B5EF4-FFF2-40B4-BE49-F238E27FC236}">
                <a16:creationId xmlns="" xmlns:a16="http://schemas.microsoft.com/office/drawing/2014/main" id="{7311F869-F687-46C5-B117-3167C6CDA628}"/>
              </a:ext>
            </a:extLst>
          </p:cNvPr>
          <p:cNvCxnSpPr>
            <a:cxnSpLocks/>
            <a:endCxn id="129" idx="6"/>
          </p:cNvCxnSpPr>
          <p:nvPr/>
        </p:nvCxnSpPr>
        <p:spPr>
          <a:xfrm flipH="1" flipV="1">
            <a:off x="5292651" y="4008903"/>
            <a:ext cx="935756" cy="944"/>
          </a:xfrm>
          <a:prstGeom prst="line">
            <a:avLst/>
          </a:prstGeom>
          <a:ln w="19050">
            <a:solidFill>
              <a:schemeClr val="accent3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Straight Connector 18">
            <a:extLst>
              <a:ext uri="{FF2B5EF4-FFF2-40B4-BE49-F238E27FC236}">
                <a16:creationId xmlns="" xmlns:a16="http://schemas.microsoft.com/office/drawing/2014/main" id="{987B9C35-5758-4EB7-992E-7256F9800603}"/>
              </a:ext>
            </a:extLst>
          </p:cNvPr>
          <p:cNvCxnSpPr>
            <a:cxnSpLocks/>
            <a:endCxn id="126" idx="6"/>
          </p:cNvCxnSpPr>
          <p:nvPr/>
        </p:nvCxnSpPr>
        <p:spPr>
          <a:xfrm flipH="1">
            <a:off x="5292651" y="2565617"/>
            <a:ext cx="935756" cy="0"/>
          </a:xfrm>
          <a:prstGeom prst="line">
            <a:avLst/>
          </a:prstGeom>
          <a:ln w="19050">
            <a:solidFill>
              <a:schemeClr val="accent2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Rounded Rectangle 5">
            <a:extLst>
              <a:ext uri="{FF2B5EF4-FFF2-40B4-BE49-F238E27FC236}">
                <a16:creationId xmlns="" xmlns:a16="http://schemas.microsoft.com/office/drawing/2014/main" id="{A7E9853A-496D-4386-97A9-AE571126B87D}"/>
              </a:ext>
            </a:extLst>
          </p:cNvPr>
          <p:cNvSpPr/>
          <p:nvPr/>
        </p:nvSpPr>
        <p:spPr>
          <a:xfrm flipH="1">
            <a:off x="5046394" y="4848304"/>
            <a:ext cx="270994" cy="22355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99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5" name="Round Same Side Corner Rectangle 11">
            <a:extLst>
              <a:ext uri="{FF2B5EF4-FFF2-40B4-BE49-F238E27FC236}">
                <a16:creationId xmlns="" xmlns:a16="http://schemas.microsoft.com/office/drawing/2014/main" id="{4A6AEA0A-2A27-494C-9E4B-326479D575FC}"/>
              </a:ext>
            </a:extLst>
          </p:cNvPr>
          <p:cNvSpPr>
            <a:spLocks noChangeAspect="1"/>
          </p:cNvSpPr>
          <p:nvPr/>
        </p:nvSpPr>
        <p:spPr>
          <a:xfrm rot="9900000">
            <a:off x="5059393" y="3413650"/>
            <a:ext cx="273981" cy="232694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16" tIns="45708" rIns="91416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99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6" name="Block Arc 10">
            <a:extLst>
              <a:ext uri="{FF2B5EF4-FFF2-40B4-BE49-F238E27FC236}">
                <a16:creationId xmlns="" xmlns:a16="http://schemas.microsoft.com/office/drawing/2014/main" id="{2947D41A-AA8C-4001-8ACB-F9C99003002A}"/>
              </a:ext>
            </a:extLst>
          </p:cNvPr>
          <p:cNvSpPr/>
          <p:nvPr/>
        </p:nvSpPr>
        <p:spPr>
          <a:xfrm>
            <a:off x="5018839" y="2008318"/>
            <a:ext cx="298549" cy="202221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99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08293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837828" y="5373216"/>
            <a:ext cx="10690615" cy="838200"/>
          </a:xfrm>
        </p:spPr>
        <p:txBody>
          <a:bodyPr rtlCol="0">
            <a:noAutofit/>
          </a:bodyPr>
          <a:lstStyle/>
          <a:p>
            <a:pPr marL="91440" indent="-91440" algn="ctr" eaLnBrk="1" fontAlgn="auto" hangingPunct="1">
              <a:spcBef>
                <a:spcPct val="60000"/>
              </a:spcBef>
              <a:buNone/>
              <a:defRPr/>
            </a:pP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Термины и определения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588802" name="Picture 2" descr="http://trouble-shooter.org/wp-content/uploads/2016/05/terminology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1791"/>
            <a:ext cx="9612684" cy="45422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272550581"/>
      </p:ext>
    </p:extLst>
  </p:cSld>
  <p:clrMapOvr>
    <a:masterClrMapping/>
  </p:clrMapOvr>
  <p:transition spd="med"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717fb733fcc3784a869aeb7cabb6c2f83ecd4be"/>
</p:tagLst>
</file>

<file path=ppt/theme/theme1.xml><?xml version="1.0" encoding="utf-8"?>
<a:theme xmlns:a="http://schemas.openxmlformats.org/drawingml/2006/main" name="окно">
  <a:themeElements>
    <a:clrScheme name="BusinessContrast">
      <a:dk1>
        <a:srgbClr val="000000"/>
      </a:dk1>
      <a:lt1>
        <a:sysClr val="window" lastClr="FFFFFF"/>
      </a:lt1>
      <a:dk2>
        <a:srgbClr val="000000"/>
      </a:dk2>
      <a:lt2>
        <a:srgbClr val="E5E8E8"/>
      </a:lt2>
      <a:accent1>
        <a:srgbClr val="00AEEF"/>
      </a:accent1>
      <a:accent2>
        <a:srgbClr val="EA428A"/>
      </a:accent2>
      <a:accent3>
        <a:srgbClr val="EED500"/>
      </a:accent3>
      <a:accent4>
        <a:srgbClr val="F5A70D"/>
      </a:accent4>
      <a:accent5>
        <a:srgbClr val="8BCB30"/>
      </a:accent5>
      <a:accent6>
        <a:srgbClr val="9962C1"/>
      </a:accent6>
      <a:hlink>
        <a:srgbClr val="00AEEF"/>
      </a:hlink>
      <a:folHlink>
        <a:srgbClr val="9962C1"/>
      </a:folHlink>
    </a:clrScheme>
    <a:fontScheme name="Franklin Gothic Medium">
      <a:maj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_15870694_TF02895266.potx" id="{16432B4B-B661-4108-AF30-DE0EBB899A27}" vid="{278A82A8-3C16-41B1-979D-36A195C8C230}"/>
    </a:ext>
  </a:extLst>
</a:theme>
</file>

<file path=ppt/theme/theme2.xml><?xml version="1.0" encoding="utf-8"?>
<a:theme xmlns:a="http://schemas.openxmlformats.org/drawingml/2006/main" name="Office Theme">
  <a:themeElements>
    <a:clrScheme name="Allppt-Diagram-Theme-Color-01">
      <a:dk1>
        <a:srgbClr val="000000"/>
      </a:dk1>
      <a:lt1>
        <a:sysClr val="window" lastClr="FFFFFF"/>
      </a:lt1>
      <a:dk2>
        <a:srgbClr val="1F497D"/>
      </a:dk2>
      <a:lt2>
        <a:srgbClr val="EEECE1"/>
      </a:lt2>
      <a:accent1>
        <a:srgbClr val="0680C3"/>
      </a:accent1>
      <a:accent2>
        <a:srgbClr val="07A398"/>
      </a:accent2>
      <a:accent3>
        <a:srgbClr val="90C221"/>
      </a:accent3>
      <a:accent4>
        <a:srgbClr val="FBA200"/>
      </a:accent4>
      <a:accent5>
        <a:srgbClr val="E62601"/>
      </a:accent5>
      <a:accent6>
        <a:srgbClr val="57687C"/>
      </a:accent6>
      <a:hlink>
        <a:srgbClr val="FFFFFF"/>
      </a:hlink>
      <a:folHlink>
        <a:srgbClr val="FFFFFF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BusinessContrast">
      <a:dk1>
        <a:srgbClr val="000000"/>
      </a:dk1>
      <a:lt1>
        <a:sysClr val="window" lastClr="FFFFFF"/>
      </a:lt1>
      <a:dk2>
        <a:srgbClr val="000000"/>
      </a:dk2>
      <a:lt2>
        <a:srgbClr val="E5E8E8"/>
      </a:lt2>
      <a:accent1>
        <a:srgbClr val="00AEEF"/>
      </a:accent1>
      <a:accent2>
        <a:srgbClr val="EA428A"/>
      </a:accent2>
      <a:accent3>
        <a:srgbClr val="EED500"/>
      </a:accent3>
      <a:accent4>
        <a:srgbClr val="F5A70D"/>
      </a:accent4>
      <a:accent5>
        <a:srgbClr val="8BCB30"/>
      </a:accent5>
      <a:accent6>
        <a:srgbClr val="9962C1"/>
      </a:accent6>
      <a:hlink>
        <a:srgbClr val="00AEEF"/>
      </a:hlink>
      <a:folHlink>
        <a:srgbClr val="9962C1"/>
      </a:folHlink>
    </a:clrScheme>
    <a:fontScheme name="Franklin Gothic Medium">
      <a:maj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BusinessContrast">
      <a:dk1>
        <a:srgbClr val="000000"/>
      </a:dk1>
      <a:lt1>
        <a:sysClr val="window" lastClr="FFFFFF"/>
      </a:lt1>
      <a:dk2>
        <a:srgbClr val="000000"/>
      </a:dk2>
      <a:lt2>
        <a:srgbClr val="E5E8E8"/>
      </a:lt2>
      <a:accent1>
        <a:srgbClr val="00AEEF"/>
      </a:accent1>
      <a:accent2>
        <a:srgbClr val="EA428A"/>
      </a:accent2>
      <a:accent3>
        <a:srgbClr val="EED500"/>
      </a:accent3>
      <a:accent4>
        <a:srgbClr val="F5A70D"/>
      </a:accent4>
      <a:accent5>
        <a:srgbClr val="8BCB30"/>
      </a:accent5>
      <a:accent6>
        <a:srgbClr val="9962C1"/>
      </a:accent6>
      <a:hlink>
        <a:srgbClr val="00AEEF"/>
      </a:hlink>
      <a:folHlink>
        <a:srgbClr val="9962C1"/>
      </a:folHlink>
    </a:clrScheme>
    <a:fontScheme name="Franklin Gothic Medium">
      <a:maj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2F2BE50-DDB3-465B-A26E-975A276D436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9220E13-D325-4A9E-AA7A-0D1409275EB9}">
  <ds:schemaRefs>
    <ds:schemaRef ds:uri="http://purl.org/dc/elements/1.1/"/>
    <ds:schemaRef ds:uri="http://www.w3.org/XML/1998/namespace"/>
    <ds:schemaRef ds:uri="http://schemas.microsoft.com/office/2006/documentManagement/types"/>
    <ds:schemaRef ds:uri="http://purl.org/dc/terms/"/>
    <ds:schemaRef ds:uri="http://purl.org/dc/dcmitype/"/>
    <ds:schemaRef ds:uri="http://schemas.microsoft.com/office/infopath/2007/PartnerControls"/>
    <ds:schemaRef ds:uri="a4f35948-e619-41b3-aa29-22878b09cfd2"/>
    <ds:schemaRef ds:uri="http://schemas.openxmlformats.org/package/2006/metadata/core-properties"/>
    <ds:schemaRef ds:uri="40262f94-9f35-4ac3-9a90-690165a166b7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7C80FAF7-F941-4D3E-A3C3-283A6110793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окно</Template>
  <TotalTime>1127</TotalTime>
  <Words>3434</Words>
  <Application>Microsoft Office PowerPoint</Application>
  <PresentationFormat>Произвольный</PresentationFormat>
  <Paragraphs>602</Paragraphs>
  <Slides>57</Slides>
  <Notes>20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57</vt:i4>
      </vt:variant>
    </vt:vector>
  </HeadingPairs>
  <TitlesOfParts>
    <vt:vector size="60" baseType="lpstr">
      <vt:lpstr>окно</vt:lpstr>
      <vt:lpstr>Office Theme</vt:lpstr>
      <vt:lpstr>Формула</vt:lpstr>
      <vt:lpstr>Слайд 1</vt:lpstr>
      <vt:lpstr>Слайд 2</vt:lpstr>
      <vt:lpstr>Слайд 3</vt:lpstr>
      <vt:lpstr>Слайд 4</vt:lpstr>
      <vt:lpstr>Слайд 5</vt:lpstr>
      <vt:lpstr>Слайд 6</vt:lpstr>
      <vt:lpstr>Кто может проводить оценку рисков?</vt:lpstr>
      <vt:lpstr>Структура Р – С - Р</vt:lpstr>
      <vt:lpstr>Слайд 9</vt:lpstr>
      <vt:lpstr>ГОСТ Р 51901.1-2002 МЕНЕДЖМЕНТ РИСКА.  Анализ риска технологических систем</vt:lpstr>
      <vt:lpstr>Слайд 11</vt:lpstr>
      <vt:lpstr>Опасности и их источники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ОЦЕНКА РИСКА – НЕ САМОЦЕЛЬ! МЕДОД И ЧИСЛОВОЕ ЗНАЧЕНИЕ НЕ КРИТИЧНЫ!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kuznetcova</dc:creator>
  <cp:lastModifiedBy>DubininaNA</cp:lastModifiedBy>
  <cp:revision>87</cp:revision>
  <dcterms:created xsi:type="dcterms:W3CDTF">2019-05-27T12:58:31Z</dcterms:created>
  <dcterms:modified xsi:type="dcterms:W3CDTF">2019-10-23T17:15:10Z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0x010100AA3F7D94069FF64A86F7DFF56D60E3BE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